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245" cy="13858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0"/>
            <a:ext cx="8321802" cy="2218944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3292094" y="4636516"/>
            <a:ext cx="4448654" cy="7294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0000"/>
                </a:solidFill>
                <a:latin typeface="Arial"/>
                <a:cs typeface="Arial"/>
              </a:rPr>
              <a:t>•   </a:t>
            </a:r>
            <a:r>
              <a:rPr sz="2400" spc="10" dirty="0">
                <a:solidFill>
                  <a:srgbClr val="FF0000"/>
                </a:solidFill>
                <a:latin typeface="Times New Roman"/>
                <a:cs typeface="Times New Roman"/>
              </a:rPr>
              <a:t>GVHD: </a:t>
            </a:r>
            <a:r>
              <a:rPr lang="en-US" sz="2400" spc="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Lê Văn Hùng</a:t>
            </a:r>
            <a:endParaRPr sz="2400" dirty="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340" spc="10" dirty="0">
                <a:solidFill>
                  <a:srgbClr val="FF0000"/>
                </a:solidFill>
                <a:latin typeface="Arial"/>
                <a:cs typeface="Arial"/>
              </a:rPr>
              <a:t>•   </a:t>
            </a:r>
            <a:r>
              <a:rPr sz="2340" spc="10" dirty="0">
                <a:solidFill>
                  <a:srgbClr val="FF0000"/>
                </a:solidFill>
                <a:latin typeface="Times New Roman"/>
                <a:cs typeface="Times New Roman"/>
              </a:rPr>
              <a:t>Email: </a:t>
            </a:r>
            <a:r>
              <a:rPr lang="en-US" sz="2340" spc="10" dirty="0" smtClean="0">
                <a:solidFill>
                  <a:srgbClr val="FF0000"/>
                </a:solidFill>
                <a:latin typeface="Times New Roman"/>
                <a:cs typeface="Times New Roman"/>
              </a:rPr>
              <a:t>van-hung.le@mica.edu.vn</a:t>
            </a:r>
            <a:endParaRPr sz="2300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9992"/>
            <a:ext cx="719414" cy="108108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40021" y="1392428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PHẦN II</a:t>
            </a:r>
            <a:endParaRPr lang="en-US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190" y="1524"/>
            <a:ext cx="563118" cy="785622"/>
          </a:xfrm>
          <a:prstGeom prst="rect">
            <a:avLst/>
          </a:prstGeom>
        </p:spPr>
      </p:pic>
      <p:sp>
        <p:nvSpPr>
          <p:cNvPr id="69" name="object 69"/>
          <p:cNvSpPr/>
          <p:nvPr/>
        </p:nvSpPr>
        <p:spPr>
          <a:xfrm>
            <a:off x="1089406" y="230505"/>
            <a:ext cx="1309497" cy="242823"/>
          </a:xfrm>
          <a:custGeom>
            <a:avLst/>
            <a:gdLst/>
            <a:ahLst/>
            <a:cxnLst/>
            <a:rect l="l" t="t" r="r" b="b"/>
            <a:pathLst>
              <a:path w="1309497" h="242823">
                <a:moveTo>
                  <a:pt x="1114298" y="11049"/>
                </a:moveTo>
                <a:lnTo>
                  <a:pt x="1217168" y="11049"/>
                </a:lnTo>
                <a:lnTo>
                  <a:pt x="1217168" y="17272"/>
                </a:lnTo>
                <a:cubicBezTo>
                  <a:pt x="1205103" y="17145"/>
                  <a:pt x="1196594" y="18288"/>
                  <a:pt x="1191768" y="20574"/>
                </a:cubicBezTo>
                <a:cubicBezTo>
                  <a:pt x="1186942" y="22987"/>
                  <a:pt x="1183513" y="25908"/>
                  <a:pt x="1181735" y="29463"/>
                </a:cubicBezTo>
                <a:cubicBezTo>
                  <a:pt x="1179957" y="33020"/>
                  <a:pt x="1179068" y="41656"/>
                  <a:pt x="1179068" y="55118"/>
                </a:cubicBezTo>
                <a:lnTo>
                  <a:pt x="1179068" y="197739"/>
                </a:lnTo>
                <a:cubicBezTo>
                  <a:pt x="1179068" y="207010"/>
                  <a:pt x="1179957" y="213360"/>
                  <a:pt x="1181735" y="216916"/>
                </a:cubicBezTo>
                <a:cubicBezTo>
                  <a:pt x="1183132" y="219202"/>
                  <a:pt x="1185164" y="220980"/>
                  <a:pt x="1187958" y="221996"/>
                </a:cubicBezTo>
                <a:cubicBezTo>
                  <a:pt x="1190752" y="223139"/>
                  <a:pt x="1199515" y="223774"/>
                  <a:pt x="1214120" y="223774"/>
                </a:cubicBezTo>
                <a:lnTo>
                  <a:pt x="1230630" y="223774"/>
                </a:lnTo>
                <a:cubicBezTo>
                  <a:pt x="1248029" y="223774"/>
                  <a:pt x="1260348" y="222504"/>
                  <a:pt x="1267333" y="219837"/>
                </a:cubicBezTo>
                <a:cubicBezTo>
                  <a:pt x="1274318" y="217297"/>
                  <a:pt x="1280795" y="212725"/>
                  <a:pt x="1286637" y="206248"/>
                </a:cubicBezTo>
                <a:cubicBezTo>
                  <a:pt x="1292352" y="199644"/>
                  <a:pt x="1298194" y="189357"/>
                  <a:pt x="1304036" y="175387"/>
                </a:cubicBezTo>
                <a:lnTo>
                  <a:pt x="1309497" y="176530"/>
                </a:lnTo>
                <a:lnTo>
                  <a:pt x="1290066" y="238125"/>
                </a:lnTo>
                <a:lnTo>
                  <a:pt x="1114298" y="238125"/>
                </a:lnTo>
                <a:lnTo>
                  <a:pt x="1114298" y="231902"/>
                </a:lnTo>
                <a:lnTo>
                  <a:pt x="1122807" y="231902"/>
                </a:lnTo>
                <a:cubicBezTo>
                  <a:pt x="1132459" y="231902"/>
                  <a:pt x="1139317" y="228854"/>
                  <a:pt x="1143381" y="222504"/>
                </a:cubicBezTo>
                <a:cubicBezTo>
                  <a:pt x="1145794" y="218948"/>
                  <a:pt x="1146937" y="210693"/>
                  <a:pt x="1146937" y="197739"/>
                </a:cubicBezTo>
                <a:lnTo>
                  <a:pt x="1146937" y="51308"/>
                </a:lnTo>
                <a:cubicBezTo>
                  <a:pt x="1146937" y="37084"/>
                  <a:pt x="1145413" y="28194"/>
                  <a:pt x="1142238" y="24638"/>
                </a:cubicBezTo>
                <a:cubicBezTo>
                  <a:pt x="1137920" y="19685"/>
                  <a:pt x="1131443" y="17272"/>
                  <a:pt x="1122807" y="17272"/>
                </a:cubicBezTo>
                <a:lnTo>
                  <a:pt x="1114298" y="17272"/>
                </a:lnTo>
                <a:close/>
                <a:moveTo>
                  <a:pt x="808354" y="11049"/>
                </a:moveTo>
                <a:lnTo>
                  <a:pt x="872617" y="11049"/>
                </a:lnTo>
                <a:lnTo>
                  <a:pt x="955040" y="188722"/>
                </a:lnTo>
                <a:lnTo>
                  <a:pt x="1036066" y="11049"/>
                </a:lnTo>
                <a:lnTo>
                  <a:pt x="1100328" y="11049"/>
                </a:lnTo>
                <a:lnTo>
                  <a:pt x="1100328" y="17272"/>
                </a:lnTo>
                <a:lnTo>
                  <a:pt x="1092454" y="17272"/>
                </a:lnTo>
                <a:cubicBezTo>
                  <a:pt x="1082802" y="17272"/>
                  <a:pt x="1075944" y="20193"/>
                  <a:pt x="1071880" y="26035"/>
                </a:cubicBezTo>
                <a:cubicBezTo>
                  <a:pt x="1069467" y="29591"/>
                  <a:pt x="1068197" y="37719"/>
                  <a:pt x="1068197" y="50419"/>
                </a:cubicBezTo>
                <a:lnTo>
                  <a:pt x="1068197" y="198755"/>
                </a:lnTo>
                <a:cubicBezTo>
                  <a:pt x="1068197" y="212725"/>
                  <a:pt x="1069721" y="221488"/>
                  <a:pt x="1072896" y="224917"/>
                </a:cubicBezTo>
                <a:cubicBezTo>
                  <a:pt x="1076960" y="229616"/>
                  <a:pt x="1083564" y="231902"/>
                  <a:pt x="1092454" y="231902"/>
                </a:cubicBezTo>
                <a:lnTo>
                  <a:pt x="1100328" y="231902"/>
                </a:lnTo>
                <a:lnTo>
                  <a:pt x="1100328" y="238125"/>
                </a:lnTo>
                <a:lnTo>
                  <a:pt x="1003935" y="238125"/>
                </a:lnTo>
                <a:lnTo>
                  <a:pt x="1003935" y="231902"/>
                </a:lnTo>
                <a:lnTo>
                  <a:pt x="1011936" y="231902"/>
                </a:lnTo>
                <a:cubicBezTo>
                  <a:pt x="1021588" y="231902"/>
                  <a:pt x="1028446" y="228981"/>
                  <a:pt x="1032383" y="223266"/>
                </a:cubicBezTo>
                <a:cubicBezTo>
                  <a:pt x="1034796" y="219710"/>
                  <a:pt x="1036066" y="211455"/>
                  <a:pt x="1036066" y="198755"/>
                </a:cubicBezTo>
                <a:lnTo>
                  <a:pt x="1036066" y="47117"/>
                </a:lnTo>
                <a:lnTo>
                  <a:pt x="948436" y="238125"/>
                </a:lnTo>
                <a:lnTo>
                  <a:pt x="942975" y="238125"/>
                </a:lnTo>
                <a:lnTo>
                  <a:pt x="855218" y="47117"/>
                </a:lnTo>
                <a:lnTo>
                  <a:pt x="855218" y="198755"/>
                </a:lnTo>
                <a:cubicBezTo>
                  <a:pt x="855218" y="212725"/>
                  <a:pt x="856742" y="221488"/>
                  <a:pt x="859790" y="224917"/>
                </a:cubicBezTo>
                <a:cubicBezTo>
                  <a:pt x="863854" y="229616"/>
                  <a:pt x="870331" y="231902"/>
                  <a:pt x="879348" y="231902"/>
                </a:cubicBezTo>
                <a:lnTo>
                  <a:pt x="887348" y="231902"/>
                </a:lnTo>
                <a:lnTo>
                  <a:pt x="887348" y="238125"/>
                </a:lnTo>
                <a:lnTo>
                  <a:pt x="808354" y="238125"/>
                </a:lnTo>
                <a:lnTo>
                  <a:pt x="808354" y="231902"/>
                </a:lnTo>
                <a:lnTo>
                  <a:pt x="816356" y="231902"/>
                </a:lnTo>
                <a:cubicBezTo>
                  <a:pt x="826008" y="231902"/>
                  <a:pt x="832739" y="228981"/>
                  <a:pt x="836803" y="223266"/>
                </a:cubicBezTo>
                <a:cubicBezTo>
                  <a:pt x="839216" y="219710"/>
                  <a:pt x="840486" y="211455"/>
                  <a:pt x="840486" y="198755"/>
                </a:cubicBezTo>
                <a:lnTo>
                  <a:pt x="840486" y="50419"/>
                </a:lnTo>
                <a:cubicBezTo>
                  <a:pt x="840486" y="40386"/>
                  <a:pt x="839343" y="33147"/>
                  <a:pt x="837184" y="28701"/>
                </a:cubicBezTo>
                <a:cubicBezTo>
                  <a:pt x="835533" y="25400"/>
                  <a:pt x="832739" y="22733"/>
                  <a:pt x="828548" y="20574"/>
                </a:cubicBezTo>
                <a:cubicBezTo>
                  <a:pt x="824357" y="18414"/>
                  <a:pt x="817626" y="17272"/>
                  <a:pt x="808354" y="17272"/>
                </a:cubicBezTo>
                <a:close/>
                <a:moveTo>
                  <a:pt x="606170" y="11049"/>
                </a:moveTo>
                <a:lnTo>
                  <a:pt x="791464" y="11049"/>
                </a:lnTo>
                <a:lnTo>
                  <a:pt x="794004" y="64388"/>
                </a:lnTo>
                <a:lnTo>
                  <a:pt x="787654" y="64388"/>
                </a:lnTo>
                <a:cubicBezTo>
                  <a:pt x="786384" y="54991"/>
                  <a:pt x="784733" y="48260"/>
                  <a:pt x="782573" y="44196"/>
                </a:cubicBezTo>
                <a:cubicBezTo>
                  <a:pt x="779145" y="37719"/>
                  <a:pt x="774573" y="33020"/>
                  <a:pt x="768858" y="29972"/>
                </a:cubicBezTo>
                <a:cubicBezTo>
                  <a:pt x="763016" y="26797"/>
                  <a:pt x="755523" y="25273"/>
                  <a:pt x="746125" y="25273"/>
                </a:cubicBezTo>
                <a:lnTo>
                  <a:pt x="714120" y="25273"/>
                </a:lnTo>
                <a:lnTo>
                  <a:pt x="714120" y="198755"/>
                </a:lnTo>
                <a:cubicBezTo>
                  <a:pt x="714120" y="212725"/>
                  <a:pt x="715645" y="221488"/>
                  <a:pt x="718693" y="224917"/>
                </a:cubicBezTo>
                <a:cubicBezTo>
                  <a:pt x="722884" y="229616"/>
                  <a:pt x="729488" y="231902"/>
                  <a:pt x="738251" y="231902"/>
                </a:cubicBezTo>
                <a:lnTo>
                  <a:pt x="746125" y="231902"/>
                </a:lnTo>
                <a:lnTo>
                  <a:pt x="746125" y="238125"/>
                </a:lnTo>
                <a:lnTo>
                  <a:pt x="649859" y="238125"/>
                </a:lnTo>
                <a:lnTo>
                  <a:pt x="649859" y="231902"/>
                </a:lnTo>
                <a:lnTo>
                  <a:pt x="657860" y="231902"/>
                </a:lnTo>
                <a:cubicBezTo>
                  <a:pt x="667512" y="231902"/>
                  <a:pt x="674243" y="228981"/>
                  <a:pt x="678307" y="223266"/>
                </a:cubicBezTo>
                <a:cubicBezTo>
                  <a:pt x="680720" y="219710"/>
                  <a:pt x="681990" y="211455"/>
                  <a:pt x="681990" y="198755"/>
                </a:cubicBezTo>
                <a:lnTo>
                  <a:pt x="681990" y="25273"/>
                </a:lnTo>
                <a:lnTo>
                  <a:pt x="654685" y="25273"/>
                </a:lnTo>
                <a:cubicBezTo>
                  <a:pt x="644144" y="25273"/>
                  <a:pt x="636523" y="26162"/>
                  <a:pt x="632079" y="27686"/>
                </a:cubicBezTo>
                <a:cubicBezTo>
                  <a:pt x="626237" y="29845"/>
                  <a:pt x="621284" y="33909"/>
                  <a:pt x="617220" y="39877"/>
                </a:cubicBezTo>
                <a:cubicBezTo>
                  <a:pt x="613029" y="45974"/>
                  <a:pt x="610616" y="54101"/>
                  <a:pt x="609854" y="64388"/>
                </a:cubicBezTo>
                <a:lnTo>
                  <a:pt x="603504" y="64388"/>
                </a:lnTo>
                <a:close/>
                <a:moveTo>
                  <a:pt x="351282" y="11049"/>
                </a:moveTo>
                <a:lnTo>
                  <a:pt x="448564" y="11049"/>
                </a:lnTo>
                <a:lnTo>
                  <a:pt x="448564" y="17272"/>
                </a:lnTo>
                <a:lnTo>
                  <a:pt x="440436" y="17272"/>
                </a:lnTo>
                <a:cubicBezTo>
                  <a:pt x="434975" y="17272"/>
                  <a:pt x="429895" y="18542"/>
                  <a:pt x="425196" y="21082"/>
                </a:cubicBezTo>
                <a:cubicBezTo>
                  <a:pt x="421640" y="22860"/>
                  <a:pt x="419227" y="25654"/>
                  <a:pt x="417957" y="29210"/>
                </a:cubicBezTo>
                <a:cubicBezTo>
                  <a:pt x="416560" y="32893"/>
                  <a:pt x="415925" y="40259"/>
                  <a:pt x="415925" y="51435"/>
                </a:cubicBezTo>
                <a:lnTo>
                  <a:pt x="415925" y="116459"/>
                </a:lnTo>
                <a:lnTo>
                  <a:pt x="521462" y="116459"/>
                </a:lnTo>
                <a:lnTo>
                  <a:pt x="521462" y="51435"/>
                </a:lnTo>
                <a:cubicBezTo>
                  <a:pt x="521462" y="39877"/>
                  <a:pt x="520700" y="32131"/>
                  <a:pt x="519176" y="28448"/>
                </a:cubicBezTo>
                <a:cubicBezTo>
                  <a:pt x="518160" y="25654"/>
                  <a:pt x="515747" y="23368"/>
                  <a:pt x="512191" y="21336"/>
                </a:cubicBezTo>
                <a:cubicBezTo>
                  <a:pt x="507365" y="18669"/>
                  <a:pt x="502285" y="17272"/>
                  <a:pt x="496951" y="17272"/>
                </a:cubicBezTo>
                <a:lnTo>
                  <a:pt x="488950" y="17272"/>
                </a:lnTo>
                <a:lnTo>
                  <a:pt x="488950" y="11049"/>
                </a:lnTo>
                <a:lnTo>
                  <a:pt x="585978" y="11049"/>
                </a:lnTo>
                <a:lnTo>
                  <a:pt x="585978" y="17272"/>
                </a:lnTo>
                <a:lnTo>
                  <a:pt x="577976" y="17272"/>
                </a:lnTo>
                <a:cubicBezTo>
                  <a:pt x="572643" y="17272"/>
                  <a:pt x="567563" y="18542"/>
                  <a:pt x="562737" y="21082"/>
                </a:cubicBezTo>
                <a:cubicBezTo>
                  <a:pt x="559181" y="22860"/>
                  <a:pt x="556768" y="25654"/>
                  <a:pt x="555498" y="29210"/>
                </a:cubicBezTo>
                <a:cubicBezTo>
                  <a:pt x="554228" y="32893"/>
                  <a:pt x="553593" y="40259"/>
                  <a:pt x="553593" y="51435"/>
                </a:cubicBezTo>
                <a:lnTo>
                  <a:pt x="553593" y="197993"/>
                </a:lnTo>
                <a:cubicBezTo>
                  <a:pt x="553593" y="209423"/>
                  <a:pt x="554228" y="217043"/>
                  <a:pt x="555751" y="220726"/>
                </a:cubicBezTo>
                <a:cubicBezTo>
                  <a:pt x="556895" y="223520"/>
                  <a:pt x="559181" y="225933"/>
                  <a:pt x="562610" y="227965"/>
                </a:cubicBezTo>
                <a:cubicBezTo>
                  <a:pt x="567563" y="230632"/>
                  <a:pt x="572643" y="231902"/>
                  <a:pt x="577976" y="231902"/>
                </a:cubicBezTo>
                <a:lnTo>
                  <a:pt x="585978" y="231902"/>
                </a:lnTo>
                <a:lnTo>
                  <a:pt x="585978" y="238125"/>
                </a:lnTo>
                <a:lnTo>
                  <a:pt x="488950" y="238125"/>
                </a:lnTo>
                <a:lnTo>
                  <a:pt x="488950" y="231902"/>
                </a:lnTo>
                <a:lnTo>
                  <a:pt x="496951" y="231902"/>
                </a:lnTo>
                <a:cubicBezTo>
                  <a:pt x="506222" y="231902"/>
                  <a:pt x="512953" y="229235"/>
                  <a:pt x="517271" y="223774"/>
                </a:cubicBezTo>
                <a:cubicBezTo>
                  <a:pt x="520065" y="220091"/>
                  <a:pt x="521462" y="211582"/>
                  <a:pt x="521462" y="197993"/>
                </a:cubicBezTo>
                <a:lnTo>
                  <a:pt x="521462" y="128778"/>
                </a:lnTo>
                <a:lnTo>
                  <a:pt x="415925" y="128778"/>
                </a:lnTo>
                <a:lnTo>
                  <a:pt x="415925" y="197993"/>
                </a:lnTo>
                <a:cubicBezTo>
                  <a:pt x="415925" y="209423"/>
                  <a:pt x="416687" y="217043"/>
                  <a:pt x="418084" y="220726"/>
                </a:cubicBezTo>
                <a:cubicBezTo>
                  <a:pt x="419227" y="223520"/>
                  <a:pt x="421513" y="225933"/>
                  <a:pt x="425196" y="227965"/>
                </a:cubicBezTo>
                <a:cubicBezTo>
                  <a:pt x="429895" y="230632"/>
                  <a:pt x="434975" y="231902"/>
                  <a:pt x="440436" y="231902"/>
                </a:cubicBezTo>
                <a:lnTo>
                  <a:pt x="448564" y="231902"/>
                </a:lnTo>
                <a:lnTo>
                  <a:pt x="448564" y="238125"/>
                </a:lnTo>
                <a:lnTo>
                  <a:pt x="351282" y="238125"/>
                </a:lnTo>
                <a:lnTo>
                  <a:pt x="351282" y="231902"/>
                </a:lnTo>
                <a:lnTo>
                  <a:pt x="359283" y="231902"/>
                </a:lnTo>
                <a:cubicBezTo>
                  <a:pt x="368681" y="231902"/>
                  <a:pt x="375539" y="229235"/>
                  <a:pt x="379730" y="223774"/>
                </a:cubicBezTo>
                <a:cubicBezTo>
                  <a:pt x="382397" y="220091"/>
                  <a:pt x="383794" y="211582"/>
                  <a:pt x="383794" y="197993"/>
                </a:cubicBezTo>
                <a:lnTo>
                  <a:pt x="383794" y="51435"/>
                </a:lnTo>
                <a:cubicBezTo>
                  <a:pt x="383794" y="39877"/>
                  <a:pt x="383032" y="32131"/>
                  <a:pt x="381635" y="28448"/>
                </a:cubicBezTo>
                <a:cubicBezTo>
                  <a:pt x="380492" y="25654"/>
                  <a:pt x="378206" y="23368"/>
                  <a:pt x="374777" y="21336"/>
                </a:cubicBezTo>
                <a:cubicBezTo>
                  <a:pt x="369824" y="18669"/>
                  <a:pt x="364744" y="17272"/>
                  <a:pt x="359283" y="17272"/>
                </a:cubicBezTo>
                <a:lnTo>
                  <a:pt x="351282" y="17272"/>
                </a:lnTo>
                <a:close/>
                <a:moveTo>
                  <a:pt x="71323" y="6350"/>
                </a:moveTo>
                <a:cubicBezTo>
                  <a:pt x="89738" y="6350"/>
                  <a:pt x="105117" y="12319"/>
                  <a:pt x="117449" y="24130"/>
                </a:cubicBezTo>
                <a:cubicBezTo>
                  <a:pt x="129794" y="35941"/>
                  <a:pt x="135953" y="49911"/>
                  <a:pt x="135953" y="66039"/>
                </a:cubicBezTo>
                <a:cubicBezTo>
                  <a:pt x="135953" y="77470"/>
                  <a:pt x="133273" y="89026"/>
                  <a:pt x="127914" y="100457"/>
                </a:cubicBezTo>
                <a:cubicBezTo>
                  <a:pt x="119659" y="118618"/>
                  <a:pt x="106261" y="137668"/>
                  <a:pt x="87731" y="157988"/>
                </a:cubicBezTo>
                <a:cubicBezTo>
                  <a:pt x="59944" y="188341"/>
                  <a:pt x="42583" y="206629"/>
                  <a:pt x="35661" y="212852"/>
                </a:cubicBezTo>
                <a:lnTo>
                  <a:pt x="94932" y="212852"/>
                </a:lnTo>
                <a:cubicBezTo>
                  <a:pt x="106984" y="212852"/>
                  <a:pt x="115443" y="212344"/>
                  <a:pt x="120294" y="211455"/>
                </a:cubicBezTo>
                <a:cubicBezTo>
                  <a:pt x="125158" y="210566"/>
                  <a:pt x="129540" y="208788"/>
                  <a:pt x="133438" y="206121"/>
                </a:cubicBezTo>
                <a:cubicBezTo>
                  <a:pt x="137350" y="203327"/>
                  <a:pt x="140754" y="199390"/>
                  <a:pt x="143662" y="194437"/>
                </a:cubicBezTo>
                <a:lnTo>
                  <a:pt x="149847" y="194437"/>
                </a:lnTo>
                <a:lnTo>
                  <a:pt x="133947" y="238125"/>
                </a:lnTo>
                <a:lnTo>
                  <a:pt x="0" y="238125"/>
                </a:lnTo>
                <a:lnTo>
                  <a:pt x="0" y="231902"/>
                </a:lnTo>
                <a:cubicBezTo>
                  <a:pt x="39408" y="195961"/>
                  <a:pt x="67144" y="166624"/>
                  <a:pt x="83210" y="143891"/>
                </a:cubicBezTo>
                <a:cubicBezTo>
                  <a:pt x="99288" y="121031"/>
                  <a:pt x="107327" y="100330"/>
                  <a:pt x="107327" y="81407"/>
                </a:cubicBezTo>
                <a:cubicBezTo>
                  <a:pt x="107327" y="67056"/>
                  <a:pt x="102920" y="55118"/>
                  <a:pt x="94094" y="45974"/>
                </a:cubicBezTo>
                <a:cubicBezTo>
                  <a:pt x="85280" y="36702"/>
                  <a:pt x="74726" y="32004"/>
                  <a:pt x="62458" y="32004"/>
                </a:cubicBezTo>
                <a:cubicBezTo>
                  <a:pt x="51295" y="32004"/>
                  <a:pt x="41275" y="35306"/>
                  <a:pt x="32397" y="41783"/>
                </a:cubicBezTo>
                <a:cubicBezTo>
                  <a:pt x="23520" y="48387"/>
                  <a:pt x="16967" y="57912"/>
                  <a:pt x="12725" y="70485"/>
                </a:cubicBezTo>
                <a:lnTo>
                  <a:pt x="6527" y="70485"/>
                </a:lnTo>
                <a:cubicBezTo>
                  <a:pt x="9321" y="49911"/>
                  <a:pt x="16497" y="34036"/>
                  <a:pt x="28041" y="22987"/>
                </a:cubicBezTo>
                <a:cubicBezTo>
                  <a:pt x="39598" y="11938"/>
                  <a:pt x="54025" y="6350"/>
                  <a:pt x="71323" y="6350"/>
                </a:cubicBezTo>
                <a:close/>
                <a:moveTo>
                  <a:pt x="246761" y="0"/>
                </a:moveTo>
                <a:lnTo>
                  <a:pt x="260223" y="0"/>
                </a:lnTo>
                <a:lnTo>
                  <a:pt x="177977" y="242824"/>
                </a:lnTo>
                <a:lnTo>
                  <a:pt x="164592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80262" y="221361"/>
            <a:ext cx="1327785" cy="261111"/>
          </a:xfrm>
          <a:custGeom>
            <a:avLst/>
            <a:gdLst/>
            <a:ahLst/>
            <a:cxnLst/>
            <a:rect l="l" t="t" r="r" b="b"/>
            <a:pathLst>
              <a:path w="1327785" h="261111">
                <a:moveTo>
                  <a:pt x="1123442" y="20193"/>
                </a:moveTo>
                <a:lnTo>
                  <a:pt x="1226312" y="20193"/>
                </a:lnTo>
                <a:lnTo>
                  <a:pt x="1226312" y="26416"/>
                </a:lnTo>
                <a:cubicBezTo>
                  <a:pt x="1214247" y="26289"/>
                  <a:pt x="1205738" y="27432"/>
                  <a:pt x="1200912" y="29718"/>
                </a:cubicBezTo>
                <a:cubicBezTo>
                  <a:pt x="1196086" y="32131"/>
                  <a:pt x="1192657" y="35052"/>
                  <a:pt x="1190879" y="38607"/>
                </a:cubicBezTo>
                <a:cubicBezTo>
                  <a:pt x="1189101" y="42164"/>
                  <a:pt x="1188212" y="50800"/>
                  <a:pt x="1188212" y="64262"/>
                </a:cubicBezTo>
                <a:lnTo>
                  <a:pt x="1188212" y="206883"/>
                </a:lnTo>
                <a:cubicBezTo>
                  <a:pt x="1188212" y="216154"/>
                  <a:pt x="1189101" y="222504"/>
                  <a:pt x="1190879" y="226060"/>
                </a:cubicBezTo>
                <a:cubicBezTo>
                  <a:pt x="1192276" y="228346"/>
                  <a:pt x="1194308" y="230124"/>
                  <a:pt x="1197102" y="231140"/>
                </a:cubicBezTo>
                <a:cubicBezTo>
                  <a:pt x="1199896" y="232283"/>
                  <a:pt x="1208659" y="232918"/>
                  <a:pt x="1223264" y="232918"/>
                </a:cubicBezTo>
                <a:lnTo>
                  <a:pt x="1239774" y="232918"/>
                </a:lnTo>
                <a:cubicBezTo>
                  <a:pt x="1257173" y="232918"/>
                  <a:pt x="1269492" y="231648"/>
                  <a:pt x="1276477" y="228981"/>
                </a:cubicBezTo>
                <a:cubicBezTo>
                  <a:pt x="1283462" y="226441"/>
                  <a:pt x="1289939" y="221869"/>
                  <a:pt x="1295781" y="215392"/>
                </a:cubicBezTo>
                <a:cubicBezTo>
                  <a:pt x="1301496" y="208788"/>
                  <a:pt x="1307338" y="198501"/>
                  <a:pt x="1313180" y="184531"/>
                </a:cubicBezTo>
                <a:lnTo>
                  <a:pt x="1318641" y="185674"/>
                </a:lnTo>
                <a:lnTo>
                  <a:pt x="1299210" y="247269"/>
                </a:lnTo>
                <a:lnTo>
                  <a:pt x="1123442" y="247269"/>
                </a:lnTo>
                <a:lnTo>
                  <a:pt x="1123442" y="241046"/>
                </a:lnTo>
                <a:lnTo>
                  <a:pt x="1131951" y="241046"/>
                </a:lnTo>
                <a:cubicBezTo>
                  <a:pt x="1141603" y="241046"/>
                  <a:pt x="1148461" y="237998"/>
                  <a:pt x="1152525" y="231648"/>
                </a:cubicBezTo>
                <a:cubicBezTo>
                  <a:pt x="1154938" y="228092"/>
                  <a:pt x="1156081" y="219837"/>
                  <a:pt x="1156081" y="206883"/>
                </a:cubicBezTo>
                <a:lnTo>
                  <a:pt x="1156081" y="60452"/>
                </a:lnTo>
                <a:cubicBezTo>
                  <a:pt x="1156081" y="46228"/>
                  <a:pt x="1154557" y="37338"/>
                  <a:pt x="1151382" y="33782"/>
                </a:cubicBezTo>
                <a:cubicBezTo>
                  <a:pt x="1147064" y="28829"/>
                  <a:pt x="1140587" y="26416"/>
                  <a:pt x="1131951" y="26416"/>
                </a:cubicBezTo>
                <a:lnTo>
                  <a:pt x="1123442" y="26416"/>
                </a:lnTo>
                <a:close/>
                <a:moveTo>
                  <a:pt x="817498" y="20193"/>
                </a:moveTo>
                <a:lnTo>
                  <a:pt x="881761" y="20193"/>
                </a:lnTo>
                <a:lnTo>
                  <a:pt x="964184" y="197866"/>
                </a:lnTo>
                <a:lnTo>
                  <a:pt x="1045210" y="20193"/>
                </a:lnTo>
                <a:lnTo>
                  <a:pt x="1109472" y="20193"/>
                </a:lnTo>
                <a:lnTo>
                  <a:pt x="1109472" y="26416"/>
                </a:lnTo>
                <a:lnTo>
                  <a:pt x="1101598" y="26416"/>
                </a:lnTo>
                <a:cubicBezTo>
                  <a:pt x="1091946" y="26416"/>
                  <a:pt x="1085088" y="29337"/>
                  <a:pt x="1081024" y="35179"/>
                </a:cubicBezTo>
                <a:cubicBezTo>
                  <a:pt x="1078611" y="38735"/>
                  <a:pt x="1077341" y="46863"/>
                  <a:pt x="1077341" y="59563"/>
                </a:cubicBezTo>
                <a:lnTo>
                  <a:pt x="1077341" y="207899"/>
                </a:lnTo>
                <a:cubicBezTo>
                  <a:pt x="1077341" y="221869"/>
                  <a:pt x="1078865" y="230632"/>
                  <a:pt x="1082040" y="234061"/>
                </a:cubicBezTo>
                <a:cubicBezTo>
                  <a:pt x="1086104" y="238760"/>
                  <a:pt x="1092708" y="241046"/>
                  <a:pt x="1101598" y="241046"/>
                </a:cubicBezTo>
                <a:lnTo>
                  <a:pt x="1109472" y="241046"/>
                </a:lnTo>
                <a:lnTo>
                  <a:pt x="1109472" y="247269"/>
                </a:lnTo>
                <a:lnTo>
                  <a:pt x="1013079" y="247269"/>
                </a:lnTo>
                <a:lnTo>
                  <a:pt x="1013079" y="241046"/>
                </a:lnTo>
                <a:lnTo>
                  <a:pt x="1021080" y="241046"/>
                </a:lnTo>
                <a:cubicBezTo>
                  <a:pt x="1030732" y="241046"/>
                  <a:pt x="1037590" y="238125"/>
                  <a:pt x="1041527" y="232410"/>
                </a:cubicBezTo>
                <a:cubicBezTo>
                  <a:pt x="1043940" y="228854"/>
                  <a:pt x="1045210" y="220599"/>
                  <a:pt x="1045210" y="207899"/>
                </a:cubicBezTo>
                <a:lnTo>
                  <a:pt x="1045210" y="56261"/>
                </a:lnTo>
                <a:lnTo>
                  <a:pt x="957580" y="247269"/>
                </a:lnTo>
                <a:lnTo>
                  <a:pt x="952119" y="247269"/>
                </a:lnTo>
                <a:lnTo>
                  <a:pt x="864362" y="56261"/>
                </a:lnTo>
                <a:lnTo>
                  <a:pt x="864362" y="207899"/>
                </a:lnTo>
                <a:cubicBezTo>
                  <a:pt x="864362" y="221869"/>
                  <a:pt x="865886" y="230632"/>
                  <a:pt x="868934" y="234061"/>
                </a:cubicBezTo>
                <a:cubicBezTo>
                  <a:pt x="872998" y="238760"/>
                  <a:pt x="879475" y="241046"/>
                  <a:pt x="888492" y="241046"/>
                </a:cubicBezTo>
                <a:lnTo>
                  <a:pt x="896492" y="241046"/>
                </a:lnTo>
                <a:lnTo>
                  <a:pt x="896492" y="247269"/>
                </a:lnTo>
                <a:lnTo>
                  <a:pt x="817498" y="247269"/>
                </a:lnTo>
                <a:lnTo>
                  <a:pt x="817498" y="241046"/>
                </a:lnTo>
                <a:lnTo>
                  <a:pt x="825500" y="241046"/>
                </a:lnTo>
                <a:cubicBezTo>
                  <a:pt x="835152" y="241046"/>
                  <a:pt x="841883" y="238125"/>
                  <a:pt x="845947" y="232410"/>
                </a:cubicBezTo>
                <a:cubicBezTo>
                  <a:pt x="848360" y="228854"/>
                  <a:pt x="849630" y="220599"/>
                  <a:pt x="849630" y="207899"/>
                </a:cubicBezTo>
                <a:lnTo>
                  <a:pt x="849630" y="59563"/>
                </a:lnTo>
                <a:cubicBezTo>
                  <a:pt x="849630" y="49530"/>
                  <a:pt x="848487" y="42291"/>
                  <a:pt x="846328" y="37845"/>
                </a:cubicBezTo>
                <a:cubicBezTo>
                  <a:pt x="844677" y="34544"/>
                  <a:pt x="841883" y="31877"/>
                  <a:pt x="837692" y="29718"/>
                </a:cubicBezTo>
                <a:cubicBezTo>
                  <a:pt x="833501" y="27558"/>
                  <a:pt x="826770" y="26416"/>
                  <a:pt x="817498" y="26416"/>
                </a:cubicBezTo>
                <a:close/>
                <a:moveTo>
                  <a:pt x="615314" y="20193"/>
                </a:moveTo>
                <a:lnTo>
                  <a:pt x="800608" y="20193"/>
                </a:lnTo>
                <a:lnTo>
                  <a:pt x="803148" y="73532"/>
                </a:lnTo>
                <a:lnTo>
                  <a:pt x="796798" y="73532"/>
                </a:lnTo>
                <a:cubicBezTo>
                  <a:pt x="795528" y="64135"/>
                  <a:pt x="793877" y="57404"/>
                  <a:pt x="791717" y="53340"/>
                </a:cubicBezTo>
                <a:cubicBezTo>
                  <a:pt x="788289" y="46863"/>
                  <a:pt x="783717" y="42164"/>
                  <a:pt x="778002" y="39116"/>
                </a:cubicBezTo>
                <a:cubicBezTo>
                  <a:pt x="772160" y="35941"/>
                  <a:pt x="764667" y="34417"/>
                  <a:pt x="755269" y="34417"/>
                </a:cubicBezTo>
                <a:lnTo>
                  <a:pt x="723264" y="34417"/>
                </a:lnTo>
                <a:lnTo>
                  <a:pt x="723264" y="207899"/>
                </a:lnTo>
                <a:cubicBezTo>
                  <a:pt x="723264" y="221869"/>
                  <a:pt x="724789" y="230632"/>
                  <a:pt x="727837" y="234061"/>
                </a:cubicBezTo>
                <a:cubicBezTo>
                  <a:pt x="732028" y="238760"/>
                  <a:pt x="738632" y="241046"/>
                  <a:pt x="747395" y="241046"/>
                </a:cubicBezTo>
                <a:lnTo>
                  <a:pt x="755269" y="241046"/>
                </a:lnTo>
                <a:lnTo>
                  <a:pt x="755269" y="247269"/>
                </a:lnTo>
                <a:lnTo>
                  <a:pt x="659003" y="247269"/>
                </a:lnTo>
                <a:lnTo>
                  <a:pt x="659003" y="241046"/>
                </a:lnTo>
                <a:lnTo>
                  <a:pt x="667004" y="241046"/>
                </a:lnTo>
                <a:cubicBezTo>
                  <a:pt x="676656" y="241046"/>
                  <a:pt x="683387" y="238125"/>
                  <a:pt x="687451" y="232410"/>
                </a:cubicBezTo>
                <a:cubicBezTo>
                  <a:pt x="689864" y="228854"/>
                  <a:pt x="691134" y="220599"/>
                  <a:pt x="691134" y="207899"/>
                </a:cubicBezTo>
                <a:lnTo>
                  <a:pt x="691134" y="34417"/>
                </a:lnTo>
                <a:lnTo>
                  <a:pt x="663829" y="34417"/>
                </a:lnTo>
                <a:cubicBezTo>
                  <a:pt x="653288" y="34417"/>
                  <a:pt x="645667" y="35306"/>
                  <a:pt x="641223" y="36830"/>
                </a:cubicBezTo>
                <a:cubicBezTo>
                  <a:pt x="635381" y="38989"/>
                  <a:pt x="630428" y="43053"/>
                  <a:pt x="626364" y="49021"/>
                </a:cubicBezTo>
                <a:cubicBezTo>
                  <a:pt x="622173" y="55118"/>
                  <a:pt x="619760" y="63245"/>
                  <a:pt x="618998" y="73532"/>
                </a:cubicBezTo>
                <a:lnTo>
                  <a:pt x="612648" y="73532"/>
                </a:lnTo>
                <a:close/>
                <a:moveTo>
                  <a:pt x="360426" y="20193"/>
                </a:moveTo>
                <a:lnTo>
                  <a:pt x="457708" y="20193"/>
                </a:lnTo>
                <a:lnTo>
                  <a:pt x="457708" y="26416"/>
                </a:lnTo>
                <a:lnTo>
                  <a:pt x="449580" y="26416"/>
                </a:lnTo>
                <a:cubicBezTo>
                  <a:pt x="444119" y="26416"/>
                  <a:pt x="439039" y="27686"/>
                  <a:pt x="434340" y="30226"/>
                </a:cubicBezTo>
                <a:cubicBezTo>
                  <a:pt x="430784" y="32004"/>
                  <a:pt x="428371" y="34798"/>
                  <a:pt x="427101" y="38354"/>
                </a:cubicBezTo>
                <a:cubicBezTo>
                  <a:pt x="425704" y="42037"/>
                  <a:pt x="425069" y="49403"/>
                  <a:pt x="425069" y="60579"/>
                </a:cubicBezTo>
                <a:lnTo>
                  <a:pt x="425069" y="125603"/>
                </a:lnTo>
                <a:lnTo>
                  <a:pt x="530606" y="125603"/>
                </a:lnTo>
                <a:lnTo>
                  <a:pt x="530606" y="60579"/>
                </a:lnTo>
                <a:cubicBezTo>
                  <a:pt x="530606" y="49021"/>
                  <a:pt x="529844" y="41275"/>
                  <a:pt x="528320" y="37592"/>
                </a:cubicBezTo>
                <a:cubicBezTo>
                  <a:pt x="527304" y="34798"/>
                  <a:pt x="524891" y="32512"/>
                  <a:pt x="521335" y="30480"/>
                </a:cubicBezTo>
                <a:cubicBezTo>
                  <a:pt x="516509" y="27813"/>
                  <a:pt x="511429" y="26416"/>
                  <a:pt x="506095" y="26416"/>
                </a:cubicBezTo>
                <a:lnTo>
                  <a:pt x="498094" y="26416"/>
                </a:lnTo>
                <a:lnTo>
                  <a:pt x="498094" y="20193"/>
                </a:lnTo>
                <a:lnTo>
                  <a:pt x="595122" y="20193"/>
                </a:lnTo>
                <a:lnTo>
                  <a:pt x="595122" y="26416"/>
                </a:lnTo>
                <a:lnTo>
                  <a:pt x="587120" y="26416"/>
                </a:lnTo>
                <a:cubicBezTo>
                  <a:pt x="581787" y="26416"/>
                  <a:pt x="576707" y="27686"/>
                  <a:pt x="571881" y="30226"/>
                </a:cubicBezTo>
                <a:cubicBezTo>
                  <a:pt x="568325" y="32004"/>
                  <a:pt x="565912" y="34798"/>
                  <a:pt x="564642" y="38354"/>
                </a:cubicBezTo>
                <a:cubicBezTo>
                  <a:pt x="563372" y="42037"/>
                  <a:pt x="562737" y="49403"/>
                  <a:pt x="562737" y="60579"/>
                </a:cubicBezTo>
                <a:lnTo>
                  <a:pt x="562737" y="207137"/>
                </a:lnTo>
                <a:cubicBezTo>
                  <a:pt x="562737" y="218567"/>
                  <a:pt x="563372" y="226187"/>
                  <a:pt x="564895" y="229870"/>
                </a:cubicBezTo>
                <a:cubicBezTo>
                  <a:pt x="566039" y="232664"/>
                  <a:pt x="568325" y="235077"/>
                  <a:pt x="571754" y="237109"/>
                </a:cubicBezTo>
                <a:cubicBezTo>
                  <a:pt x="576707" y="239776"/>
                  <a:pt x="581787" y="241046"/>
                  <a:pt x="587120" y="241046"/>
                </a:cubicBezTo>
                <a:lnTo>
                  <a:pt x="595122" y="241046"/>
                </a:lnTo>
                <a:lnTo>
                  <a:pt x="595122" y="247269"/>
                </a:lnTo>
                <a:lnTo>
                  <a:pt x="498094" y="247269"/>
                </a:lnTo>
                <a:lnTo>
                  <a:pt x="498094" y="241046"/>
                </a:lnTo>
                <a:lnTo>
                  <a:pt x="506095" y="241046"/>
                </a:lnTo>
                <a:cubicBezTo>
                  <a:pt x="515366" y="241046"/>
                  <a:pt x="522097" y="238379"/>
                  <a:pt x="526415" y="232918"/>
                </a:cubicBezTo>
                <a:cubicBezTo>
                  <a:pt x="529209" y="229235"/>
                  <a:pt x="530606" y="220726"/>
                  <a:pt x="530606" y="207137"/>
                </a:cubicBezTo>
                <a:lnTo>
                  <a:pt x="530606" y="137922"/>
                </a:lnTo>
                <a:lnTo>
                  <a:pt x="425069" y="137922"/>
                </a:lnTo>
                <a:lnTo>
                  <a:pt x="425069" y="207137"/>
                </a:lnTo>
                <a:cubicBezTo>
                  <a:pt x="425069" y="218567"/>
                  <a:pt x="425831" y="226187"/>
                  <a:pt x="427228" y="229870"/>
                </a:cubicBezTo>
                <a:cubicBezTo>
                  <a:pt x="428371" y="232664"/>
                  <a:pt x="430657" y="235077"/>
                  <a:pt x="434340" y="237109"/>
                </a:cubicBezTo>
                <a:cubicBezTo>
                  <a:pt x="439039" y="239776"/>
                  <a:pt x="444119" y="241046"/>
                  <a:pt x="449580" y="241046"/>
                </a:cubicBezTo>
                <a:lnTo>
                  <a:pt x="457708" y="241046"/>
                </a:lnTo>
                <a:lnTo>
                  <a:pt x="457708" y="247269"/>
                </a:lnTo>
                <a:lnTo>
                  <a:pt x="360426" y="247269"/>
                </a:lnTo>
                <a:lnTo>
                  <a:pt x="360426" y="241046"/>
                </a:lnTo>
                <a:lnTo>
                  <a:pt x="368427" y="241046"/>
                </a:lnTo>
                <a:cubicBezTo>
                  <a:pt x="377825" y="241046"/>
                  <a:pt x="384683" y="238379"/>
                  <a:pt x="388874" y="232918"/>
                </a:cubicBezTo>
                <a:cubicBezTo>
                  <a:pt x="391541" y="229235"/>
                  <a:pt x="392938" y="220726"/>
                  <a:pt x="392938" y="207137"/>
                </a:cubicBezTo>
                <a:lnTo>
                  <a:pt x="392938" y="60579"/>
                </a:lnTo>
                <a:cubicBezTo>
                  <a:pt x="392938" y="49021"/>
                  <a:pt x="392176" y="41275"/>
                  <a:pt x="390779" y="37592"/>
                </a:cubicBezTo>
                <a:cubicBezTo>
                  <a:pt x="389636" y="34798"/>
                  <a:pt x="387350" y="32512"/>
                  <a:pt x="383921" y="30480"/>
                </a:cubicBezTo>
                <a:cubicBezTo>
                  <a:pt x="378968" y="27813"/>
                  <a:pt x="373888" y="26416"/>
                  <a:pt x="368427" y="26416"/>
                </a:cubicBezTo>
                <a:lnTo>
                  <a:pt x="360426" y="26416"/>
                </a:lnTo>
                <a:close/>
                <a:moveTo>
                  <a:pt x="80467" y="15494"/>
                </a:moveTo>
                <a:cubicBezTo>
                  <a:pt x="98882" y="15494"/>
                  <a:pt x="114261" y="21463"/>
                  <a:pt x="126593" y="33274"/>
                </a:cubicBezTo>
                <a:cubicBezTo>
                  <a:pt x="138938" y="45085"/>
                  <a:pt x="145097" y="59055"/>
                  <a:pt x="145097" y="75183"/>
                </a:cubicBezTo>
                <a:cubicBezTo>
                  <a:pt x="145097" y="86614"/>
                  <a:pt x="142417" y="98170"/>
                  <a:pt x="137058" y="109601"/>
                </a:cubicBezTo>
                <a:cubicBezTo>
                  <a:pt x="128803" y="127762"/>
                  <a:pt x="115405" y="146812"/>
                  <a:pt x="96875" y="167132"/>
                </a:cubicBezTo>
                <a:cubicBezTo>
                  <a:pt x="69088" y="197485"/>
                  <a:pt x="51727" y="215773"/>
                  <a:pt x="44805" y="221996"/>
                </a:cubicBezTo>
                <a:lnTo>
                  <a:pt x="104076" y="221996"/>
                </a:lnTo>
                <a:cubicBezTo>
                  <a:pt x="116128" y="221996"/>
                  <a:pt x="124587" y="221488"/>
                  <a:pt x="129438" y="220599"/>
                </a:cubicBezTo>
                <a:cubicBezTo>
                  <a:pt x="134302" y="219710"/>
                  <a:pt x="138684" y="217932"/>
                  <a:pt x="142582" y="215265"/>
                </a:cubicBezTo>
                <a:cubicBezTo>
                  <a:pt x="146494" y="212471"/>
                  <a:pt x="149898" y="208534"/>
                  <a:pt x="152806" y="203581"/>
                </a:cubicBezTo>
                <a:lnTo>
                  <a:pt x="158991" y="203581"/>
                </a:lnTo>
                <a:lnTo>
                  <a:pt x="143091" y="247269"/>
                </a:lnTo>
                <a:lnTo>
                  <a:pt x="9144" y="247269"/>
                </a:lnTo>
                <a:lnTo>
                  <a:pt x="9144" y="241046"/>
                </a:lnTo>
                <a:cubicBezTo>
                  <a:pt x="48552" y="205105"/>
                  <a:pt x="76288" y="175768"/>
                  <a:pt x="92354" y="153035"/>
                </a:cubicBezTo>
                <a:cubicBezTo>
                  <a:pt x="108432" y="130175"/>
                  <a:pt x="116471" y="109474"/>
                  <a:pt x="116471" y="90551"/>
                </a:cubicBezTo>
                <a:cubicBezTo>
                  <a:pt x="116471" y="76200"/>
                  <a:pt x="112064" y="64262"/>
                  <a:pt x="103238" y="55118"/>
                </a:cubicBezTo>
                <a:cubicBezTo>
                  <a:pt x="94424" y="45846"/>
                  <a:pt x="83870" y="41148"/>
                  <a:pt x="71602" y="41148"/>
                </a:cubicBezTo>
                <a:cubicBezTo>
                  <a:pt x="60439" y="41148"/>
                  <a:pt x="50419" y="44450"/>
                  <a:pt x="41541" y="50927"/>
                </a:cubicBezTo>
                <a:cubicBezTo>
                  <a:pt x="32664" y="57531"/>
                  <a:pt x="26111" y="67056"/>
                  <a:pt x="21869" y="79629"/>
                </a:cubicBezTo>
                <a:lnTo>
                  <a:pt x="15671" y="79629"/>
                </a:lnTo>
                <a:cubicBezTo>
                  <a:pt x="18465" y="59055"/>
                  <a:pt x="25641" y="43180"/>
                  <a:pt x="37185" y="32131"/>
                </a:cubicBezTo>
                <a:cubicBezTo>
                  <a:pt x="48742" y="21082"/>
                  <a:pt x="63169" y="15494"/>
                  <a:pt x="80467" y="15494"/>
                </a:cubicBezTo>
                <a:close/>
                <a:moveTo>
                  <a:pt x="255905" y="9144"/>
                </a:moveTo>
                <a:lnTo>
                  <a:pt x="269367" y="9144"/>
                </a:lnTo>
                <a:lnTo>
                  <a:pt x="187121" y="251968"/>
                </a:lnTo>
                <a:lnTo>
                  <a:pt x="173736" y="251968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424811" y="241554"/>
            <a:ext cx="1440560" cy="284226"/>
          </a:xfrm>
          <a:custGeom>
            <a:avLst/>
            <a:gdLst/>
            <a:ahLst/>
            <a:cxnLst/>
            <a:rect l="l" t="t" r="r" b="b"/>
            <a:pathLst>
              <a:path w="1440560" h="284226">
                <a:moveTo>
                  <a:pt x="1412240" y="193548"/>
                </a:moveTo>
                <a:cubicBezTo>
                  <a:pt x="1419606" y="193548"/>
                  <a:pt x="1426210" y="196850"/>
                  <a:pt x="1431925" y="203200"/>
                </a:cubicBezTo>
                <a:cubicBezTo>
                  <a:pt x="1437640" y="209677"/>
                  <a:pt x="1440560" y="218186"/>
                  <a:pt x="1440560" y="228727"/>
                </a:cubicBezTo>
                <a:cubicBezTo>
                  <a:pt x="1440560" y="240284"/>
                  <a:pt x="1436497" y="250952"/>
                  <a:pt x="1428623" y="260858"/>
                </a:cubicBezTo>
                <a:cubicBezTo>
                  <a:pt x="1420622" y="270637"/>
                  <a:pt x="1407922" y="278511"/>
                  <a:pt x="1390650" y="284226"/>
                </a:cubicBezTo>
                <a:lnTo>
                  <a:pt x="1390650" y="276860"/>
                </a:lnTo>
                <a:cubicBezTo>
                  <a:pt x="1402207" y="273050"/>
                  <a:pt x="1411097" y="267081"/>
                  <a:pt x="1417320" y="259080"/>
                </a:cubicBezTo>
                <a:cubicBezTo>
                  <a:pt x="1423670" y="251206"/>
                  <a:pt x="1426845" y="242697"/>
                  <a:pt x="1426845" y="233807"/>
                </a:cubicBezTo>
                <a:cubicBezTo>
                  <a:pt x="1426845" y="231648"/>
                  <a:pt x="1426337" y="229870"/>
                  <a:pt x="1425321" y="228473"/>
                </a:cubicBezTo>
                <a:cubicBezTo>
                  <a:pt x="1424559" y="227457"/>
                  <a:pt x="1423797" y="226949"/>
                  <a:pt x="1422908" y="226949"/>
                </a:cubicBezTo>
                <a:cubicBezTo>
                  <a:pt x="1421765" y="226949"/>
                  <a:pt x="1419098" y="227965"/>
                  <a:pt x="1414907" y="230251"/>
                </a:cubicBezTo>
                <a:cubicBezTo>
                  <a:pt x="1412875" y="231267"/>
                  <a:pt x="1410842" y="231775"/>
                  <a:pt x="1408557" y="231775"/>
                </a:cubicBezTo>
                <a:cubicBezTo>
                  <a:pt x="1403096" y="231775"/>
                  <a:pt x="1398778" y="230124"/>
                  <a:pt x="1395476" y="226949"/>
                </a:cubicBezTo>
                <a:cubicBezTo>
                  <a:pt x="1392301" y="223647"/>
                  <a:pt x="1390650" y="219202"/>
                  <a:pt x="1390650" y="213487"/>
                </a:cubicBezTo>
                <a:cubicBezTo>
                  <a:pt x="1390650" y="208026"/>
                  <a:pt x="1392682" y="203327"/>
                  <a:pt x="1396873" y="199390"/>
                </a:cubicBezTo>
                <a:cubicBezTo>
                  <a:pt x="1401064" y="195580"/>
                  <a:pt x="1406271" y="193548"/>
                  <a:pt x="1412240" y="193548"/>
                </a:cubicBezTo>
                <a:close/>
                <a:moveTo>
                  <a:pt x="21590" y="193548"/>
                </a:moveTo>
                <a:cubicBezTo>
                  <a:pt x="28956" y="193548"/>
                  <a:pt x="35560" y="196850"/>
                  <a:pt x="41275" y="203200"/>
                </a:cubicBezTo>
                <a:cubicBezTo>
                  <a:pt x="46990" y="209677"/>
                  <a:pt x="49911" y="218186"/>
                  <a:pt x="49911" y="228727"/>
                </a:cubicBezTo>
                <a:cubicBezTo>
                  <a:pt x="49911" y="240284"/>
                  <a:pt x="45847" y="250952"/>
                  <a:pt x="37973" y="260858"/>
                </a:cubicBezTo>
                <a:cubicBezTo>
                  <a:pt x="29972" y="270637"/>
                  <a:pt x="17272" y="278511"/>
                  <a:pt x="0" y="284226"/>
                </a:cubicBezTo>
                <a:lnTo>
                  <a:pt x="0" y="276860"/>
                </a:lnTo>
                <a:cubicBezTo>
                  <a:pt x="11557" y="273050"/>
                  <a:pt x="20447" y="267081"/>
                  <a:pt x="26670" y="259080"/>
                </a:cubicBezTo>
                <a:cubicBezTo>
                  <a:pt x="33020" y="251206"/>
                  <a:pt x="36195" y="242697"/>
                  <a:pt x="36195" y="233807"/>
                </a:cubicBezTo>
                <a:cubicBezTo>
                  <a:pt x="36195" y="231648"/>
                  <a:pt x="35687" y="229870"/>
                  <a:pt x="34671" y="228473"/>
                </a:cubicBezTo>
                <a:cubicBezTo>
                  <a:pt x="33909" y="227457"/>
                  <a:pt x="33147" y="226949"/>
                  <a:pt x="32258" y="226949"/>
                </a:cubicBezTo>
                <a:cubicBezTo>
                  <a:pt x="31115" y="226949"/>
                  <a:pt x="28448" y="227965"/>
                  <a:pt x="24257" y="230251"/>
                </a:cubicBezTo>
                <a:cubicBezTo>
                  <a:pt x="22225" y="231267"/>
                  <a:pt x="20193" y="231775"/>
                  <a:pt x="17907" y="231775"/>
                </a:cubicBezTo>
                <a:cubicBezTo>
                  <a:pt x="12446" y="231775"/>
                  <a:pt x="8128" y="230124"/>
                  <a:pt x="4826" y="226949"/>
                </a:cubicBezTo>
                <a:cubicBezTo>
                  <a:pt x="1651" y="223647"/>
                  <a:pt x="0" y="219202"/>
                  <a:pt x="0" y="213487"/>
                </a:cubicBezTo>
                <a:cubicBezTo>
                  <a:pt x="0" y="208026"/>
                  <a:pt x="2032" y="203327"/>
                  <a:pt x="6223" y="199390"/>
                </a:cubicBezTo>
                <a:cubicBezTo>
                  <a:pt x="10414" y="195580"/>
                  <a:pt x="15621" y="193548"/>
                  <a:pt x="21590" y="193548"/>
                </a:cubicBezTo>
                <a:close/>
                <a:moveTo>
                  <a:pt x="1169542" y="0"/>
                </a:moveTo>
                <a:lnTo>
                  <a:pt x="1272413" y="0"/>
                </a:lnTo>
                <a:lnTo>
                  <a:pt x="1272413" y="6223"/>
                </a:lnTo>
                <a:cubicBezTo>
                  <a:pt x="1260348" y="6096"/>
                  <a:pt x="1251839" y="7239"/>
                  <a:pt x="1247013" y="9525"/>
                </a:cubicBezTo>
                <a:cubicBezTo>
                  <a:pt x="1242187" y="11938"/>
                  <a:pt x="1238758" y="14859"/>
                  <a:pt x="1236979" y="18414"/>
                </a:cubicBezTo>
                <a:cubicBezTo>
                  <a:pt x="1235202" y="21971"/>
                  <a:pt x="1234313" y="30607"/>
                  <a:pt x="1234313" y="44069"/>
                </a:cubicBezTo>
                <a:lnTo>
                  <a:pt x="1234313" y="186690"/>
                </a:lnTo>
                <a:cubicBezTo>
                  <a:pt x="1234313" y="195961"/>
                  <a:pt x="1235202" y="202311"/>
                  <a:pt x="1236979" y="205867"/>
                </a:cubicBezTo>
                <a:cubicBezTo>
                  <a:pt x="1238377" y="208153"/>
                  <a:pt x="1240409" y="209931"/>
                  <a:pt x="1243203" y="210947"/>
                </a:cubicBezTo>
                <a:cubicBezTo>
                  <a:pt x="1245997" y="212090"/>
                  <a:pt x="1254760" y="212725"/>
                  <a:pt x="1269365" y="212725"/>
                </a:cubicBezTo>
                <a:lnTo>
                  <a:pt x="1285875" y="212725"/>
                </a:lnTo>
                <a:cubicBezTo>
                  <a:pt x="1303273" y="212725"/>
                  <a:pt x="1315592" y="211455"/>
                  <a:pt x="1322578" y="208788"/>
                </a:cubicBezTo>
                <a:cubicBezTo>
                  <a:pt x="1329563" y="206248"/>
                  <a:pt x="1336040" y="201676"/>
                  <a:pt x="1341882" y="195199"/>
                </a:cubicBezTo>
                <a:cubicBezTo>
                  <a:pt x="1347597" y="188595"/>
                  <a:pt x="1353439" y="178308"/>
                  <a:pt x="1359281" y="164338"/>
                </a:cubicBezTo>
                <a:lnTo>
                  <a:pt x="1364742" y="165481"/>
                </a:lnTo>
                <a:lnTo>
                  <a:pt x="1345310" y="227076"/>
                </a:lnTo>
                <a:lnTo>
                  <a:pt x="1169542" y="227076"/>
                </a:lnTo>
                <a:lnTo>
                  <a:pt x="1169542" y="220853"/>
                </a:lnTo>
                <a:lnTo>
                  <a:pt x="1178052" y="220853"/>
                </a:lnTo>
                <a:cubicBezTo>
                  <a:pt x="1187704" y="220853"/>
                  <a:pt x="1194562" y="217805"/>
                  <a:pt x="1198626" y="211455"/>
                </a:cubicBezTo>
                <a:cubicBezTo>
                  <a:pt x="1201039" y="207899"/>
                  <a:pt x="1202182" y="199644"/>
                  <a:pt x="1202182" y="186690"/>
                </a:cubicBezTo>
                <a:lnTo>
                  <a:pt x="1202182" y="40259"/>
                </a:lnTo>
                <a:cubicBezTo>
                  <a:pt x="1202182" y="26035"/>
                  <a:pt x="1200658" y="17145"/>
                  <a:pt x="1197483" y="13589"/>
                </a:cubicBezTo>
                <a:cubicBezTo>
                  <a:pt x="1193165" y="8636"/>
                  <a:pt x="1186688" y="6223"/>
                  <a:pt x="1178052" y="6223"/>
                </a:cubicBezTo>
                <a:lnTo>
                  <a:pt x="1169542" y="6223"/>
                </a:lnTo>
                <a:close/>
                <a:moveTo>
                  <a:pt x="863600" y="0"/>
                </a:moveTo>
                <a:lnTo>
                  <a:pt x="927862" y="0"/>
                </a:lnTo>
                <a:lnTo>
                  <a:pt x="1010285" y="177673"/>
                </a:lnTo>
                <a:lnTo>
                  <a:pt x="1091310" y="0"/>
                </a:lnTo>
                <a:lnTo>
                  <a:pt x="1155573" y="0"/>
                </a:lnTo>
                <a:lnTo>
                  <a:pt x="1155573" y="6223"/>
                </a:lnTo>
                <a:lnTo>
                  <a:pt x="1147698" y="6223"/>
                </a:lnTo>
                <a:cubicBezTo>
                  <a:pt x="1138047" y="6223"/>
                  <a:pt x="1131189" y="9144"/>
                  <a:pt x="1127125" y="14986"/>
                </a:cubicBezTo>
                <a:cubicBezTo>
                  <a:pt x="1124712" y="18542"/>
                  <a:pt x="1123442" y="26670"/>
                  <a:pt x="1123442" y="39370"/>
                </a:cubicBezTo>
                <a:lnTo>
                  <a:pt x="1123442" y="187706"/>
                </a:lnTo>
                <a:cubicBezTo>
                  <a:pt x="1123442" y="201676"/>
                  <a:pt x="1124966" y="210439"/>
                  <a:pt x="1128141" y="213868"/>
                </a:cubicBezTo>
                <a:cubicBezTo>
                  <a:pt x="1132204" y="218567"/>
                  <a:pt x="1138809" y="220853"/>
                  <a:pt x="1147698" y="220853"/>
                </a:cubicBezTo>
                <a:lnTo>
                  <a:pt x="1155573" y="220853"/>
                </a:lnTo>
                <a:lnTo>
                  <a:pt x="1155573" y="227076"/>
                </a:lnTo>
                <a:lnTo>
                  <a:pt x="1059179" y="227076"/>
                </a:lnTo>
                <a:lnTo>
                  <a:pt x="1059179" y="220853"/>
                </a:lnTo>
                <a:lnTo>
                  <a:pt x="1067181" y="220853"/>
                </a:lnTo>
                <a:cubicBezTo>
                  <a:pt x="1076833" y="220853"/>
                  <a:pt x="1083691" y="217932"/>
                  <a:pt x="1087628" y="212217"/>
                </a:cubicBezTo>
                <a:cubicBezTo>
                  <a:pt x="1090041" y="208661"/>
                  <a:pt x="1091310" y="200406"/>
                  <a:pt x="1091310" y="187706"/>
                </a:cubicBezTo>
                <a:lnTo>
                  <a:pt x="1091310" y="36068"/>
                </a:lnTo>
                <a:lnTo>
                  <a:pt x="1003681" y="227076"/>
                </a:lnTo>
                <a:lnTo>
                  <a:pt x="998220" y="227076"/>
                </a:lnTo>
                <a:lnTo>
                  <a:pt x="910463" y="36068"/>
                </a:lnTo>
                <a:lnTo>
                  <a:pt x="910463" y="187706"/>
                </a:lnTo>
                <a:cubicBezTo>
                  <a:pt x="910463" y="201676"/>
                  <a:pt x="911987" y="210439"/>
                  <a:pt x="915035" y="213868"/>
                </a:cubicBezTo>
                <a:cubicBezTo>
                  <a:pt x="919098" y="218567"/>
                  <a:pt x="925576" y="220853"/>
                  <a:pt x="934592" y="220853"/>
                </a:cubicBezTo>
                <a:lnTo>
                  <a:pt x="942594" y="220853"/>
                </a:lnTo>
                <a:lnTo>
                  <a:pt x="942594" y="227076"/>
                </a:lnTo>
                <a:lnTo>
                  <a:pt x="863600" y="227076"/>
                </a:lnTo>
                <a:lnTo>
                  <a:pt x="863600" y="220853"/>
                </a:lnTo>
                <a:lnTo>
                  <a:pt x="871601" y="220853"/>
                </a:lnTo>
                <a:cubicBezTo>
                  <a:pt x="881253" y="220853"/>
                  <a:pt x="887984" y="217932"/>
                  <a:pt x="892048" y="212217"/>
                </a:cubicBezTo>
                <a:cubicBezTo>
                  <a:pt x="894460" y="208661"/>
                  <a:pt x="895731" y="200406"/>
                  <a:pt x="895731" y="187706"/>
                </a:cubicBezTo>
                <a:lnTo>
                  <a:pt x="895731" y="39370"/>
                </a:lnTo>
                <a:cubicBezTo>
                  <a:pt x="895731" y="29337"/>
                  <a:pt x="894588" y="22098"/>
                  <a:pt x="892429" y="17652"/>
                </a:cubicBezTo>
                <a:cubicBezTo>
                  <a:pt x="890778" y="14351"/>
                  <a:pt x="887984" y="11684"/>
                  <a:pt x="883792" y="9525"/>
                </a:cubicBezTo>
                <a:cubicBezTo>
                  <a:pt x="879602" y="7365"/>
                  <a:pt x="872871" y="6223"/>
                  <a:pt x="863600" y="6223"/>
                </a:cubicBezTo>
                <a:close/>
                <a:moveTo>
                  <a:pt x="661416" y="0"/>
                </a:moveTo>
                <a:lnTo>
                  <a:pt x="846709" y="0"/>
                </a:lnTo>
                <a:lnTo>
                  <a:pt x="849248" y="53339"/>
                </a:lnTo>
                <a:lnTo>
                  <a:pt x="842898" y="53339"/>
                </a:lnTo>
                <a:cubicBezTo>
                  <a:pt x="841629" y="43942"/>
                  <a:pt x="839978" y="37211"/>
                  <a:pt x="837819" y="33147"/>
                </a:cubicBezTo>
                <a:cubicBezTo>
                  <a:pt x="834390" y="26670"/>
                  <a:pt x="829817" y="21971"/>
                  <a:pt x="824103" y="18923"/>
                </a:cubicBezTo>
                <a:cubicBezTo>
                  <a:pt x="818261" y="15748"/>
                  <a:pt x="810768" y="14224"/>
                  <a:pt x="801370" y="14224"/>
                </a:cubicBezTo>
                <a:lnTo>
                  <a:pt x="769366" y="14224"/>
                </a:lnTo>
                <a:lnTo>
                  <a:pt x="769366" y="187706"/>
                </a:lnTo>
                <a:cubicBezTo>
                  <a:pt x="769366" y="201676"/>
                  <a:pt x="770890" y="210439"/>
                  <a:pt x="773938" y="213868"/>
                </a:cubicBezTo>
                <a:cubicBezTo>
                  <a:pt x="778129" y="218567"/>
                  <a:pt x="784733" y="220853"/>
                  <a:pt x="793496" y="220853"/>
                </a:cubicBezTo>
                <a:lnTo>
                  <a:pt x="801370" y="220853"/>
                </a:lnTo>
                <a:lnTo>
                  <a:pt x="801370" y="227076"/>
                </a:lnTo>
                <a:lnTo>
                  <a:pt x="705104" y="227076"/>
                </a:lnTo>
                <a:lnTo>
                  <a:pt x="705104" y="220853"/>
                </a:lnTo>
                <a:lnTo>
                  <a:pt x="713105" y="220853"/>
                </a:lnTo>
                <a:cubicBezTo>
                  <a:pt x="722757" y="220853"/>
                  <a:pt x="729488" y="217932"/>
                  <a:pt x="733552" y="212217"/>
                </a:cubicBezTo>
                <a:cubicBezTo>
                  <a:pt x="735965" y="208661"/>
                  <a:pt x="737235" y="200406"/>
                  <a:pt x="737235" y="187706"/>
                </a:cubicBezTo>
                <a:lnTo>
                  <a:pt x="737235" y="14224"/>
                </a:lnTo>
                <a:lnTo>
                  <a:pt x="709930" y="14224"/>
                </a:lnTo>
                <a:cubicBezTo>
                  <a:pt x="699389" y="14224"/>
                  <a:pt x="691769" y="15113"/>
                  <a:pt x="687324" y="16637"/>
                </a:cubicBezTo>
                <a:cubicBezTo>
                  <a:pt x="681482" y="18796"/>
                  <a:pt x="676529" y="22860"/>
                  <a:pt x="672465" y="28828"/>
                </a:cubicBezTo>
                <a:cubicBezTo>
                  <a:pt x="668274" y="34925"/>
                  <a:pt x="665861" y="43052"/>
                  <a:pt x="665099" y="53339"/>
                </a:cubicBezTo>
                <a:lnTo>
                  <a:pt x="658749" y="53339"/>
                </a:lnTo>
                <a:close/>
                <a:moveTo>
                  <a:pt x="406527" y="0"/>
                </a:moveTo>
                <a:lnTo>
                  <a:pt x="503809" y="0"/>
                </a:lnTo>
                <a:lnTo>
                  <a:pt x="503809" y="6223"/>
                </a:lnTo>
                <a:lnTo>
                  <a:pt x="495681" y="6223"/>
                </a:lnTo>
                <a:cubicBezTo>
                  <a:pt x="490220" y="6223"/>
                  <a:pt x="485140" y="7493"/>
                  <a:pt x="480441" y="10033"/>
                </a:cubicBezTo>
                <a:cubicBezTo>
                  <a:pt x="476885" y="11811"/>
                  <a:pt x="474472" y="14605"/>
                  <a:pt x="473202" y="18161"/>
                </a:cubicBezTo>
                <a:cubicBezTo>
                  <a:pt x="471805" y="21844"/>
                  <a:pt x="471170" y="29210"/>
                  <a:pt x="471170" y="40386"/>
                </a:cubicBezTo>
                <a:lnTo>
                  <a:pt x="471170" y="105410"/>
                </a:lnTo>
                <a:lnTo>
                  <a:pt x="576707" y="105410"/>
                </a:lnTo>
                <a:lnTo>
                  <a:pt x="576707" y="40386"/>
                </a:lnTo>
                <a:cubicBezTo>
                  <a:pt x="576707" y="28828"/>
                  <a:pt x="575945" y="21082"/>
                  <a:pt x="574421" y="17399"/>
                </a:cubicBezTo>
                <a:cubicBezTo>
                  <a:pt x="573405" y="14605"/>
                  <a:pt x="570992" y="12319"/>
                  <a:pt x="567436" y="10287"/>
                </a:cubicBezTo>
                <a:cubicBezTo>
                  <a:pt x="562610" y="7620"/>
                  <a:pt x="557530" y="6223"/>
                  <a:pt x="552196" y="6223"/>
                </a:cubicBezTo>
                <a:lnTo>
                  <a:pt x="544195" y="6223"/>
                </a:lnTo>
                <a:lnTo>
                  <a:pt x="544195" y="0"/>
                </a:lnTo>
                <a:lnTo>
                  <a:pt x="641223" y="0"/>
                </a:lnTo>
                <a:lnTo>
                  <a:pt x="641223" y="6223"/>
                </a:lnTo>
                <a:lnTo>
                  <a:pt x="633222" y="6223"/>
                </a:lnTo>
                <a:cubicBezTo>
                  <a:pt x="627888" y="6223"/>
                  <a:pt x="622808" y="7493"/>
                  <a:pt x="617982" y="10033"/>
                </a:cubicBezTo>
                <a:cubicBezTo>
                  <a:pt x="614426" y="11811"/>
                  <a:pt x="612013" y="14605"/>
                  <a:pt x="610743" y="18161"/>
                </a:cubicBezTo>
                <a:cubicBezTo>
                  <a:pt x="609473" y="21844"/>
                  <a:pt x="608838" y="29210"/>
                  <a:pt x="608838" y="40386"/>
                </a:cubicBezTo>
                <a:lnTo>
                  <a:pt x="608838" y="186944"/>
                </a:lnTo>
                <a:cubicBezTo>
                  <a:pt x="608838" y="198374"/>
                  <a:pt x="609473" y="205994"/>
                  <a:pt x="610997" y="209677"/>
                </a:cubicBezTo>
                <a:cubicBezTo>
                  <a:pt x="612140" y="212471"/>
                  <a:pt x="614426" y="214884"/>
                  <a:pt x="617855" y="216916"/>
                </a:cubicBezTo>
                <a:cubicBezTo>
                  <a:pt x="622808" y="219583"/>
                  <a:pt x="627888" y="220853"/>
                  <a:pt x="633222" y="220853"/>
                </a:cubicBezTo>
                <a:lnTo>
                  <a:pt x="641223" y="220853"/>
                </a:lnTo>
                <a:lnTo>
                  <a:pt x="641223" y="227076"/>
                </a:lnTo>
                <a:lnTo>
                  <a:pt x="544195" y="227076"/>
                </a:lnTo>
                <a:lnTo>
                  <a:pt x="544195" y="220853"/>
                </a:lnTo>
                <a:lnTo>
                  <a:pt x="552196" y="220853"/>
                </a:lnTo>
                <a:cubicBezTo>
                  <a:pt x="561467" y="220853"/>
                  <a:pt x="568198" y="218186"/>
                  <a:pt x="572516" y="212725"/>
                </a:cubicBezTo>
                <a:cubicBezTo>
                  <a:pt x="575310" y="209042"/>
                  <a:pt x="576707" y="200533"/>
                  <a:pt x="576707" y="186944"/>
                </a:cubicBezTo>
                <a:lnTo>
                  <a:pt x="576707" y="117729"/>
                </a:lnTo>
                <a:lnTo>
                  <a:pt x="471170" y="117729"/>
                </a:lnTo>
                <a:lnTo>
                  <a:pt x="471170" y="186944"/>
                </a:lnTo>
                <a:cubicBezTo>
                  <a:pt x="471170" y="198374"/>
                  <a:pt x="471932" y="205994"/>
                  <a:pt x="473329" y="209677"/>
                </a:cubicBezTo>
                <a:cubicBezTo>
                  <a:pt x="474472" y="212471"/>
                  <a:pt x="476758" y="214884"/>
                  <a:pt x="480441" y="216916"/>
                </a:cubicBezTo>
                <a:cubicBezTo>
                  <a:pt x="485140" y="219583"/>
                  <a:pt x="490220" y="220853"/>
                  <a:pt x="495681" y="220853"/>
                </a:cubicBezTo>
                <a:lnTo>
                  <a:pt x="503809" y="220853"/>
                </a:lnTo>
                <a:lnTo>
                  <a:pt x="503809" y="227076"/>
                </a:lnTo>
                <a:lnTo>
                  <a:pt x="406527" y="227076"/>
                </a:lnTo>
                <a:lnTo>
                  <a:pt x="406527" y="220853"/>
                </a:lnTo>
                <a:lnTo>
                  <a:pt x="414528" y="220853"/>
                </a:lnTo>
                <a:cubicBezTo>
                  <a:pt x="423926" y="220853"/>
                  <a:pt x="430784" y="218186"/>
                  <a:pt x="434975" y="212725"/>
                </a:cubicBezTo>
                <a:cubicBezTo>
                  <a:pt x="437642" y="209042"/>
                  <a:pt x="439039" y="200533"/>
                  <a:pt x="439039" y="186944"/>
                </a:cubicBezTo>
                <a:lnTo>
                  <a:pt x="439039" y="40386"/>
                </a:lnTo>
                <a:cubicBezTo>
                  <a:pt x="439039" y="28828"/>
                  <a:pt x="438277" y="21082"/>
                  <a:pt x="436880" y="17399"/>
                </a:cubicBezTo>
                <a:cubicBezTo>
                  <a:pt x="435737" y="14605"/>
                  <a:pt x="433451" y="12319"/>
                  <a:pt x="430022" y="10287"/>
                </a:cubicBezTo>
                <a:cubicBezTo>
                  <a:pt x="425069" y="7620"/>
                  <a:pt x="419989" y="6223"/>
                  <a:pt x="414528" y="6223"/>
                </a:cubicBezTo>
                <a:lnTo>
                  <a:pt x="406527" y="6223"/>
                </a:lnTo>
                <a:close/>
                <a:moveTo>
                  <a:pt x="160020" y="0"/>
                </a:moveTo>
                <a:lnTo>
                  <a:pt x="265049" y="0"/>
                </a:lnTo>
                <a:lnTo>
                  <a:pt x="265049" y="6223"/>
                </a:lnTo>
                <a:cubicBezTo>
                  <a:pt x="256159" y="6603"/>
                  <a:pt x="250063" y="8001"/>
                  <a:pt x="246761" y="10540"/>
                </a:cubicBezTo>
                <a:cubicBezTo>
                  <a:pt x="243459" y="13208"/>
                  <a:pt x="241808" y="16002"/>
                  <a:pt x="241808" y="19177"/>
                </a:cubicBezTo>
                <a:cubicBezTo>
                  <a:pt x="241808" y="23240"/>
                  <a:pt x="244475" y="29337"/>
                  <a:pt x="249809" y="37211"/>
                </a:cubicBezTo>
                <a:lnTo>
                  <a:pt x="284607" y="89281"/>
                </a:lnTo>
                <a:lnTo>
                  <a:pt x="324993" y="38227"/>
                </a:lnTo>
                <a:cubicBezTo>
                  <a:pt x="329692" y="32131"/>
                  <a:pt x="332613" y="28067"/>
                  <a:pt x="333629" y="25781"/>
                </a:cubicBezTo>
                <a:cubicBezTo>
                  <a:pt x="334645" y="23622"/>
                  <a:pt x="335153" y="21336"/>
                  <a:pt x="335153" y="18923"/>
                </a:cubicBezTo>
                <a:cubicBezTo>
                  <a:pt x="335153" y="16637"/>
                  <a:pt x="334518" y="14605"/>
                  <a:pt x="333248" y="12827"/>
                </a:cubicBezTo>
                <a:cubicBezTo>
                  <a:pt x="331470" y="10414"/>
                  <a:pt x="329438" y="8763"/>
                  <a:pt x="326771" y="7874"/>
                </a:cubicBezTo>
                <a:cubicBezTo>
                  <a:pt x="324231" y="6858"/>
                  <a:pt x="318897" y="6350"/>
                  <a:pt x="310896" y="6223"/>
                </a:cubicBezTo>
                <a:lnTo>
                  <a:pt x="310896" y="0"/>
                </a:lnTo>
                <a:lnTo>
                  <a:pt x="391414" y="0"/>
                </a:lnTo>
                <a:lnTo>
                  <a:pt x="391414" y="6223"/>
                </a:lnTo>
                <a:cubicBezTo>
                  <a:pt x="385064" y="6603"/>
                  <a:pt x="379857" y="7620"/>
                  <a:pt x="375920" y="9271"/>
                </a:cubicBezTo>
                <a:cubicBezTo>
                  <a:pt x="369824" y="11811"/>
                  <a:pt x="364363" y="15239"/>
                  <a:pt x="359283" y="19685"/>
                </a:cubicBezTo>
                <a:cubicBezTo>
                  <a:pt x="354330" y="24002"/>
                  <a:pt x="347218" y="32003"/>
                  <a:pt x="338074" y="43688"/>
                </a:cubicBezTo>
                <a:lnTo>
                  <a:pt x="292989" y="101346"/>
                </a:lnTo>
                <a:lnTo>
                  <a:pt x="341757" y="173990"/>
                </a:lnTo>
                <a:cubicBezTo>
                  <a:pt x="355219" y="194056"/>
                  <a:pt x="365252" y="206756"/>
                  <a:pt x="371729" y="212090"/>
                </a:cubicBezTo>
                <a:cubicBezTo>
                  <a:pt x="378333" y="217424"/>
                  <a:pt x="386588" y="220345"/>
                  <a:pt x="396621" y="220853"/>
                </a:cubicBezTo>
                <a:lnTo>
                  <a:pt x="396621" y="227076"/>
                </a:lnTo>
                <a:lnTo>
                  <a:pt x="299212" y="227076"/>
                </a:lnTo>
                <a:lnTo>
                  <a:pt x="299212" y="220853"/>
                </a:lnTo>
                <a:cubicBezTo>
                  <a:pt x="305689" y="220726"/>
                  <a:pt x="310515" y="220091"/>
                  <a:pt x="313563" y="218821"/>
                </a:cubicBezTo>
                <a:cubicBezTo>
                  <a:pt x="315976" y="217805"/>
                  <a:pt x="317881" y="216281"/>
                  <a:pt x="319405" y="214249"/>
                </a:cubicBezTo>
                <a:cubicBezTo>
                  <a:pt x="320929" y="212217"/>
                  <a:pt x="321691" y="210058"/>
                  <a:pt x="321691" y="208026"/>
                </a:cubicBezTo>
                <a:cubicBezTo>
                  <a:pt x="321691" y="205359"/>
                  <a:pt x="321183" y="202819"/>
                  <a:pt x="320167" y="200279"/>
                </a:cubicBezTo>
                <a:cubicBezTo>
                  <a:pt x="319405" y="198374"/>
                  <a:pt x="316230" y="193421"/>
                  <a:pt x="310896" y="185547"/>
                </a:cubicBezTo>
                <a:lnTo>
                  <a:pt x="272415" y="127254"/>
                </a:lnTo>
                <a:lnTo>
                  <a:pt x="224917" y="188214"/>
                </a:lnTo>
                <a:cubicBezTo>
                  <a:pt x="219837" y="194691"/>
                  <a:pt x="216789" y="199009"/>
                  <a:pt x="215773" y="201168"/>
                </a:cubicBezTo>
                <a:cubicBezTo>
                  <a:pt x="214757" y="203327"/>
                  <a:pt x="214376" y="205613"/>
                  <a:pt x="214376" y="208026"/>
                </a:cubicBezTo>
                <a:cubicBezTo>
                  <a:pt x="214376" y="211582"/>
                  <a:pt x="215773" y="214503"/>
                  <a:pt x="218821" y="216916"/>
                </a:cubicBezTo>
                <a:cubicBezTo>
                  <a:pt x="221869" y="219202"/>
                  <a:pt x="227584" y="220599"/>
                  <a:pt x="236093" y="220853"/>
                </a:cubicBezTo>
                <a:lnTo>
                  <a:pt x="236093" y="227076"/>
                </a:lnTo>
                <a:lnTo>
                  <a:pt x="155575" y="227076"/>
                </a:lnTo>
                <a:lnTo>
                  <a:pt x="155575" y="220853"/>
                </a:lnTo>
                <a:cubicBezTo>
                  <a:pt x="161290" y="220345"/>
                  <a:pt x="166116" y="219202"/>
                  <a:pt x="170307" y="217424"/>
                </a:cubicBezTo>
                <a:cubicBezTo>
                  <a:pt x="177165" y="214503"/>
                  <a:pt x="183769" y="210566"/>
                  <a:pt x="189992" y="205613"/>
                </a:cubicBezTo>
                <a:cubicBezTo>
                  <a:pt x="196342" y="200787"/>
                  <a:pt x="203454" y="193167"/>
                  <a:pt x="211455" y="183007"/>
                </a:cubicBezTo>
                <a:lnTo>
                  <a:pt x="265049" y="115443"/>
                </a:lnTo>
                <a:lnTo>
                  <a:pt x="220345" y="49911"/>
                </a:lnTo>
                <a:cubicBezTo>
                  <a:pt x="208153" y="32131"/>
                  <a:pt x="197866" y="20574"/>
                  <a:pt x="189357" y="14986"/>
                </a:cubicBezTo>
                <a:cubicBezTo>
                  <a:pt x="180848" y="9525"/>
                  <a:pt x="171069" y="6603"/>
                  <a:pt x="160020" y="6223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96240" y="779770"/>
            <a:ext cx="2387790" cy="5260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F0000"/>
                </a:solidFill>
                <a:latin typeface="Arial"/>
                <a:cs typeface="Arial"/>
              </a:rPr>
              <a:t>b.  XHTML: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53439" y="1326385"/>
            <a:ext cx="7906131" cy="18063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  </a:t>
            </a:r>
            <a:r>
              <a:rPr sz="2800" spc="10" dirty="0">
                <a:latin typeface="Times New Roman"/>
                <a:cs typeface="Times New Roman"/>
              </a:rPr>
              <a:t>XHTML  là  viết  tắt  của  e</a:t>
            </a:r>
            <a:r>
              <a:rPr sz="2800" b="1" spc="10" dirty="0">
                <a:latin typeface="Arial"/>
                <a:cs typeface="Arial"/>
              </a:rPr>
              <a:t>X</a:t>
            </a:r>
            <a:r>
              <a:rPr sz="2800" spc="10" dirty="0">
                <a:latin typeface="Times New Roman"/>
                <a:cs typeface="Times New Roman"/>
              </a:rPr>
              <a:t>tensible  </a:t>
            </a:r>
            <a:r>
              <a:rPr sz="2800" b="1" spc="10" dirty="0">
                <a:latin typeface="Arial"/>
                <a:cs typeface="Arial"/>
              </a:rPr>
              <a:t>H</a:t>
            </a:r>
            <a:r>
              <a:rPr sz="2800" spc="10" dirty="0">
                <a:latin typeface="Times New Roman"/>
                <a:cs typeface="Times New Roman"/>
              </a:rPr>
              <a:t>yper</a:t>
            </a:r>
            <a:r>
              <a:rPr sz="2800" b="1" spc="10" dirty="0">
                <a:latin typeface="Arial"/>
                <a:cs typeface="Arial"/>
              </a:rPr>
              <a:t>T</a:t>
            </a:r>
            <a:r>
              <a:rPr sz="2800" spc="10" dirty="0">
                <a:latin typeface="Times New Roman"/>
                <a:cs typeface="Times New Roman"/>
              </a:rPr>
              <a:t>ext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M</a:t>
            </a:r>
            <a:r>
              <a:rPr sz="2800" spc="10" dirty="0">
                <a:latin typeface="Times New Roman"/>
                <a:cs typeface="Times New Roman"/>
              </a:rPr>
              <a:t>arkup </a:t>
            </a:r>
            <a:r>
              <a:rPr sz="2800" b="1" spc="10" dirty="0">
                <a:latin typeface="Arial"/>
                <a:cs typeface="Arial"/>
              </a:rPr>
              <a:t>L</a:t>
            </a:r>
            <a:r>
              <a:rPr sz="2800" spc="10" dirty="0">
                <a:latin typeface="Times New Roman"/>
                <a:cs typeface="Times New Roman"/>
              </a:rPr>
              <a:t>anguage (ngôn ngữ đánh dấu siêu văn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bản mở rộng): là ngôn ngữ đánh dấu tương tự ngôn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ngữ HTML nhưng có cú pháp chặt chẽ hơn.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53439" y="3200147"/>
            <a:ext cx="7918641" cy="9531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latin typeface="Arial"/>
                <a:cs typeface="Arial"/>
              </a:rPr>
              <a:t>  </a:t>
            </a:r>
            <a:r>
              <a:rPr sz="3170" spc="10" dirty="0">
                <a:latin typeface="Times New Roman"/>
                <a:cs typeface="Times New Roman"/>
              </a:rPr>
              <a:t>XHTML được xem là thế hệ tiếp theo của</a:t>
            </a:r>
            <a:endParaRPr sz="31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3200" spc="10" dirty="0">
                <a:latin typeface="Times New Roman"/>
                <a:cs typeface="Times New Roman"/>
              </a:rPr>
              <a:t>HTML dựa trên chuẩn XML.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278" y="23419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HTML, XHTML, DHTML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190" y="1524"/>
            <a:ext cx="563118" cy="785622"/>
          </a:xfrm>
          <a:prstGeom prst="rect">
            <a:avLst/>
          </a:prstGeom>
        </p:spPr>
      </p:pic>
      <p:sp>
        <p:nvSpPr>
          <p:cNvPr id="77" name="object 77"/>
          <p:cNvSpPr/>
          <p:nvPr/>
        </p:nvSpPr>
        <p:spPr>
          <a:xfrm>
            <a:off x="2424811" y="241554"/>
            <a:ext cx="1440560" cy="284226"/>
          </a:xfrm>
          <a:custGeom>
            <a:avLst/>
            <a:gdLst/>
            <a:ahLst/>
            <a:cxnLst/>
            <a:rect l="l" t="t" r="r" b="b"/>
            <a:pathLst>
              <a:path w="1440560" h="284226">
                <a:moveTo>
                  <a:pt x="1412240" y="193548"/>
                </a:moveTo>
                <a:cubicBezTo>
                  <a:pt x="1419606" y="193548"/>
                  <a:pt x="1426210" y="196850"/>
                  <a:pt x="1431925" y="203200"/>
                </a:cubicBezTo>
                <a:cubicBezTo>
                  <a:pt x="1437640" y="209677"/>
                  <a:pt x="1440560" y="218186"/>
                  <a:pt x="1440560" y="228727"/>
                </a:cubicBezTo>
                <a:cubicBezTo>
                  <a:pt x="1440560" y="240284"/>
                  <a:pt x="1436497" y="250952"/>
                  <a:pt x="1428623" y="260858"/>
                </a:cubicBezTo>
                <a:cubicBezTo>
                  <a:pt x="1420622" y="270637"/>
                  <a:pt x="1407922" y="278511"/>
                  <a:pt x="1390650" y="284226"/>
                </a:cubicBezTo>
                <a:lnTo>
                  <a:pt x="1390650" y="276860"/>
                </a:lnTo>
                <a:cubicBezTo>
                  <a:pt x="1402207" y="273050"/>
                  <a:pt x="1411097" y="267081"/>
                  <a:pt x="1417320" y="259080"/>
                </a:cubicBezTo>
                <a:cubicBezTo>
                  <a:pt x="1423670" y="251206"/>
                  <a:pt x="1426845" y="242697"/>
                  <a:pt x="1426845" y="233807"/>
                </a:cubicBezTo>
                <a:cubicBezTo>
                  <a:pt x="1426845" y="231648"/>
                  <a:pt x="1426337" y="229870"/>
                  <a:pt x="1425321" y="228473"/>
                </a:cubicBezTo>
                <a:cubicBezTo>
                  <a:pt x="1424559" y="227457"/>
                  <a:pt x="1423797" y="226949"/>
                  <a:pt x="1422908" y="226949"/>
                </a:cubicBezTo>
                <a:cubicBezTo>
                  <a:pt x="1421765" y="226949"/>
                  <a:pt x="1419098" y="227965"/>
                  <a:pt x="1414907" y="230251"/>
                </a:cubicBezTo>
                <a:cubicBezTo>
                  <a:pt x="1412875" y="231267"/>
                  <a:pt x="1410842" y="231775"/>
                  <a:pt x="1408557" y="231775"/>
                </a:cubicBezTo>
                <a:cubicBezTo>
                  <a:pt x="1403096" y="231775"/>
                  <a:pt x="1398778" y="230124"/>
                  <a:pt x="1395476" y="226949"/>
                </a:cubicBezTo>
                <a:cubicBezTo>
                  <a:pt x="1392301" y="223647"/>
                  <a:pt x="1390650" y="219202"/>
                  <a:pt x="1390650" y="213487"/>
                </a:cubicBezTo>
                <a:cubicBezTo>
                  <a:pt x="1390650" y="208026"/>
                  <a:pt x="1392682" y="203327"/>
                  <a:pt x="1396873" y="199390"/>
                </a:cubicBezTo>
                <a:cubicBezTo>
                  <a:pt x="1401064" y="195580"/>
                  <a:pt x="1406271" y="193548"/>
                  <a:pt x="1412240" y="193548"/>
                </a:cubicBezTo>
                <a:close/>
                <a:moveTo>
                  <a:pt x="21590" y="193548"/>
                </a:moveTo>
                <a:cubicBezTo>
                  <a:pt x="28956" y="193548"/>
                  <a:pt x="35560" y="196850"/>
                  <a:pt x="41275" y="203200"/>
                </a:cubicBezTo>
                <a:cubicBezTo>
                  <a:pt x="46990" y="209677"/>
                  <a:pt x="49911" y="218186"/>
                  <a:pt x="49911" y="228727"/>
                </a:cubicBezTo>
                <a:cubicBezTo>
                  <a:pt x="49911" y="240284"/>
                  <a:pt x="45847" y="250952"/>
                  <a:pt x="37973" y="260858"/>
                </a:cubicBezTo>
                <a:cubicBezTo>
                  <a:pt x="29972" y="270637"/>
                  <a:pt x="17272" y="278511"/>
                  <a:pt x="0" y="284226"/>
                </a:cubicBezTo>
                <a:lnTo>
                  <a:pt x="0" y="276860"/>
                </a:lnTo>
                <a:cubicBezTo>
                  <a:pt x="11557" y="273050"/>
                  <a:pt x="20447" y="267081"/>
                  <a:pt x="26670" y="259080"/>
                </a:cubicBezTo>
                <a:cubicBezTo>
                  <a:pt x="33020" y="251206"/>
                  <a:pt x="36195" y="242697"/>
                  <a:pt x="36195" y="233807"/>
                </a:cubicBezTo>
                <a:cubicBezTo>
                  <a:pt x="36195" y="231648"/>
                  <a:pt x="35687" y="229870"/>
                  <a:pt x="34671" y="228473"/>
                </a:cubicBezTo>
                <a:cubicBezTo>
                  <a:pt x="33909" y="227457"/>
                  <a:pt x="33147" y="226949"/>
                  <a:pt x="32258" y="226949"/>
                </a:cubicBezTo>
                <a:cubicBezTo>
                  <a:pt x="31115" y="226949"/>
                  <a:pt x="28448" y="227965"/>
                  <a:pt x="24257" y="230251"/>
                </a:cubicBezTo>
                <a:cubicBezTo>
                  <a:pt x="22225" y="231267"/>
                  <a:pt x="20193" y="231775"/>
                  <a:pt x="17907" y="231775"/>
                </a:cubicBezTo>
                <a:cubicBezTo>
                  <a:pt x="12446" y="231775"/>
                  <a:pt x="8128" y="230124"/>
                  <a:pt x="4826" y="226949"/>
                </a:cubicBezTo>
                <a:cubicBezTo>
                  <a:pt x="1651" y="223647"/>
                  <a:pt x="0" y="219202"/>
                  <a:pt x="0" y="213487"/>
                </a:cubicBezTo>
                <a:cubicBezTo>
                  <a:pt x="0" y="208026"/>
                  <a:pt x="2032" y="203327"/>
                  <a:pt x="6223" y="199390"/>
                </a:cubicBezTo>
                <a:cubicBezTo>
                  <a:pt x="10414" y="195580"/>
                  <a:pt x="15621" y="193548"/>
                  <a:pt x="21590" y="193548"/>
                </a:cubicBezTo>
                <a:close/>
                <a:moveTo>
                  <a:pt x="1169542" y="0"/>
                </a:moveTo>
                <a:lnTo>
                  <a:pt x="1272413" y="0"/>
                </a:lnTo>
                <a:lnTo>
                  <a:pt x="1272413" y="6223"/>
                </a:lnTo>
                <a:cubicBezTo>
                  <a:pt x="1260348" y="6096"/>
                  <a:pt x="1251839" y="7239"/>
                  <a:pt x="1247013" y="9525"/>
                </a:cubicBezTo>
                <a:cubicBezTo>
                  <a:pt x="1242187" y="11938"/>
                  <a:pt x="1238758" y="14859"/>
                  <a:pt x="1236979" y="18414"/>
                </a:cubicBezTo>
                <a:cubicBezTo>
                  <a:pt x="1235202" y="21971"/>
                  <a:pt x="1234313" y="30607"/>
                  <a:pt x="1234313" y="44069"/>
                </a:cubicBezTo>
                <a:lnTo>
                  <a:pt x="1234313" y="186690"/>
                </a:lnTo>
                <a:cubicBezTo>
                  <a:pt x="1234313" y="195961"/>
                  <a:pt x="1235202" y="202311"/>
                  <a:pt x="1236979" y="205867"/>
                </a:cubicBezTo>
                <a:cubicBezTo>
                  <a:pt x="1238377" y="208153"/>
                  <a:pt x="1240409" y="209931"/>
                  <a:pt x="1243203" y="210947"/>
                </a:cubicBezTo>
                <a:cubicBezTo>
                  <a:pt x="1245997" y="212090"/>
                  <a:pt x="1254760" y="212725"/>
                  <a:pt x="1269365" y="212725"/>
                </a:cubicBezTo>
                <a:lnTo>
                  <a:pt x="1285875" y="212725"/>
                </a:lnTo>
                <a:cubicBezTo>
                  <a:pt x="1303273" y="212725"/>
                  <a:pt x="1315592" y="211455"/>
                  <a:pt x="1322578" y="208788"/>
                </a:cubicBezTo>
                <a:cubicBezTo>
                  <a:pt x="1329563" y="206248"/>
                  <a:pt x="1336040" y="201676"/>
                  <a:pt x="1341882" y="195199"/>
                </a:cubicBezTo>
                <a:cubicBezTo>
                  <a:pt x="1347597" y="188595"/>
                  <a:pt x="1353439" y="178308"/>
                  <a:pt x="1359281" y="164338"/>
                </a:cubicBezTo>
                <a:lnTo>
                  <a:pt x="1364742" y="165481"/>
                </a:lnTo>
                <a:lnTo>
                  <a:pt x="1345310" y="227076"/>
                </a:lnTo>
                <a:lnTo>
                  <a:pt x="1169542" y="227076"/>
                </a:lnTo>
                <a:lnTo>
                  <a:pt x="1169542" y="220853"/>
                </a:lnTo>
                <a:lnTo>
                  <a:pt x="1178052" y="220853"/>
                </a:lnTo>
                <a:cubicBezTo>
                  <a:pt x="1187704" y="220853"/>
                  <a:pt x="1194562" y="217805"/>
                  <a:pt x="1198626" y="211455"/>
                </a:cubicBezTo>
                <a:cubicBezTo>
                  <a:pt x="1201039" y="207899"/>
                  <a:pt x="1202182" y="199644"/>
                  <a:pt x="1202182" y="186690"/>
                </a:cubicBezTo>
                <a:lnTo>
                  <a:pt x="1202182" y="40259"/>
                </a:lnTo>
                <a:cubicBezTo>
                  <a:pt x="1202182" y="26035"/>
                  <a:pt x="1200658" y="17145"/>
                  <a:pt x="1197483" y="13589"/>
                </a:cubicBezTo>
                <a:cubicBezTo>
                  <a:pt x="1193165" y="8636"/>
                  <a:pt x="1186688" y="6223"/>
                  <a:pt x="1178052" y="6223"/>
                </a:cubicBezTo>
                <a:lnTo>
                  <a:pt x="1169542" y="6223"/>
                </a:lnTo>
                <a:close/>
                <a:moveTo>
                  <a:pt x="863600" y="0"/>
                </a:moveTo>
                <a:lnTo>
                  <a:pt x="927862" y="0"/>
                </a:lnTo>
                <a:lnTo>
                  <a:pt x="1010285" y="177673"/>
                </a:lnTo>
                <a:lnTo>
                  <a:pt x="1091310" y="0"/>
                </a:lnTo>
                <a:lnTo>
                  <a:pt x="1155573" y="0"/>
                </a:lnTo>
                <a:lnTo>
                  <a:pt x="1155573" y="6223"/>
                </a:lnTo>
                <a:lnTo>
                  <a:pt x="1147698" y="6223"/>
                </a:lnTo>
                <a:cubicBezTo>
                  <a:pt x="1138047" y="6223"/>
                  <a:pt x="1131189" y="9144"/>
                  <a:pt x="1127125" y="14986"/>
                </a:cubicBezTo>
                <a:cubicBezTo>
                  <a:pt x="1124712" y="18542"/>
                  <a:pt x="1123442" y="26670"/>
                  <a:pt x="1123442" y="39370"/>
                </a:cubicBezTo>
                <a:lnTo>
                  <a:pt x="1123442" y="187706"/>
                </a:lnTo>
                <a:cubicBezTo>
                  <a:pt x="1123442" y="201676"/>
                  <a:pt x="1124966" y="210439"/>
                  <a:pt x="1128141" y="213868"/>
                </a:cubicBezTo>
                <a:cubicBezTo>
                  <a:pt x="1132204" y="218567"/>
                  <a:pt x="1138809" y="220853"/>
                  <a:pt x="1147698" y="220853"/>
                </a:cubicBezTo>
                <a:lnTo>
                  <a:pt x="1155573" y="220853"/>
                </a:lnTo>
                <a:lnTo>
                  <a:pt x="1155573" y="227076"/>
                </a:lnTo>
                <a:lnTo>
                  <a:pt x="1059179" y="227076"/>
                </a:lnTo>
                <a:lnTo>
                  <a:pt x="1059179" y="220853"/>
                </a:lnTo>
                <a:lnTo>
                  <a:pt x="1067181" y="220853"/>
                </a:lnTo>
                <a:cubicBezTo>
                  <a:pt x="1076833" y="220853"/>
                  <a:pt x="1083691" y="217932"/>
                  <a:pt x="1087628" y="212217"/>
                </a:cubicBezTo>
                <a:cubicBezTo>
                  <a:pt x="1090041" y="208661"/>
                  <a:pt x="1091310" y="200406"/>
                  <a:pt x="1091310" y="187706"/>
                </a:cubicBezTo>
                <a:lnTo>
                  <a:pt x="1091310" y="36068"/>
                </a:lnTo>
                <a:lnTo>
                  <a:pt x="1003681" y="227076"/>
                </a:lnTo>
                <a:lnTo>
                  <a:pt x="998220" y="227076"/>
                </a:lnTo>
                <a:lnTo>
                  <a:pt x="910463" y="36068"/>
                </a:lnTo>
                <a:lnTo>
                  <a:pt x="910463" y="187706"/>
                </a:lnTo>
                <a:cubicBezTo>
                  <a:pt x="910463" y="201676"/>
                  <a:pt x="911987" y="210439"/>
                  <a:pt x="915035" y="213868"/>
                </a:cubicBezTo>
                <a:cubicBezTo>
                  <a:pt x="919098" y="218567"/>
                  <a:pt x="925576" y="220853"/>
                  <a:pt x="934592" y="220853"/>
                </a:cubicBezTo>
                <a:lnTo>
                  <a:pt x="942594" y="220853"/>
                </a:lnTo>
                <a:lnTo>
                  <a:pt x="942594" y="227076"/>
                </a:lnTo>
                <a:lnTo>
                  <a:pt x="863600" y="227076"/>
                </a:lnTo>
                <a:lnTo>
                  <a:pt x="863600" y="220853"/>
                </a:lnTo>
                <a:lnTo>
                  <a:pt x="871601" y="220853"/>
                </a:lnTo>
                <a:cubicBezTo>
                  <a:pt x="881253" y="220853"/>
                  <a:pt x="887984" y="217932"/>
                  <a:pt x="892048" y="212217"/>
                </a:cubicBezTo>
                <a:cubicBezTo>
                  <a:pt x="894460" y="208661"/>
                  <a:pt x="895731" y="200406"/>
                  <a:pt x="895731" y="187706"/>
                </a:cubicBezTo>
                <a:lnTo>
                  <a:pt x="895731" y="39370"/>
                </a:lnTo>
                <a:cubicBezTo>
                  <a:pt x="895731" y="29337"/>
                  <a:pt x="894588" y="22098"/>
                  <a:pt x="892429" y="17652"/>
                </a:cubicBezTo>
                <a:cubicBezTo>
                  <a:pt x="890778" y="14351"/>
                  <a:pt x="887984" y="11684"/>
                  <a:pt x="883792" y="9525"/>
                </a:cubicBezTo>
                <a:cubicBezTo>
                  <a:pt x="879602" y="7365"/>
                  <a:pt x="872871" y="6223"/>
                  <a:pt x="863600" y="6223"/>
                </a:cubicBezTo>
                <a:close/>
                <a:moveTo>
                  <a:pt x="661416" y="0"/>
                </a:moveTo>
                <a:lnTo>
                  <a:pt x="846709" y="0"/>
                </a:lnTo>
                <a:lnTo>
                  <a:pt x="849248" y="53339"/>
                </a:lnTo>
                <a:lnTo>
                  <a:pt x="842898" y="53339"/>
                </a:lnTo>
                <a:cubicBezTo>
                  <a:pt x="841629" y="43942"/>
                  <a:pt x="839978" y="37211"/>
                  <a:pt x="837819" y="33147"/>
                </a:cubicBezTo>
                <a:cubicBezTo>
                  <a:pt x="834390" y="26670"/>
                  <a:pt x="829817" y="21971"/>
                  <a:pt x="824103" y="18923"/>
                </a:cubicBezTo>
                <a:cubicBezTo>
                  <a:pt x="818261" y="15748"/>
                  <a:pt x="810768" y="14224"/>
                  <a:pt x="801370" y="14224"/>
                </a:cubicBezTo>
                <a:lnTo>
                  <a:pt x="769366" y="14224"/>
                </a:lnTo>
                <a:lnTo>
                  <a:pt x="769366" y="187706"/>
                </a:lnTo>
                <a:cubicBezTo>
                  <a:pt x="769366" y="201676"/>
                  <a:pt x="770890" y="210439"/>
                  <a:pt x="773938" y="213868"/>
                </a:cubicBezTo>
                <a:cubicBezTo>
                  <a:pt x="778129" y="218567"/>
                  <a:pt x="784733" y="220853"/>
                  <a:pt x="793496" y="220853"/>
                </a:cubicBezTo>
                <a:lnTo>
                  <a:pt x="801370" y="220853"/>
                </a:lnTo>
                <a:lnTo>
                  <a:pt x="801370" y="227076"/>
                </a:lnTo>
                <a:lnTo>
                  <a:pt x="705104" y="227076"/>
                </a:lnTo>
                <a:lnTo>
                  <a:pt x="705104" y="220853"/>
                </a:lnTo>
                <a:lnTo>
                  <a:pt x="713105" y="220853"/>
                </a:lnTo>
                <a:cubicBezTo>
                  <a:pt x="722757" y="220853"/>
                  <a:pt x="729488" y="217932"/>
                  <a:pt x="733552" y="212217"/>
                </a:cubicBezTo>
                <a:cubicBezTo>
                  <a:pt x="735965" y="208661"/>
                  <a:pt x="737235" y="200406"/>
                  <a:pt x="737235" y="187706"/>
                </a:cubicBezTo>
                <a:lnTo>
                  <a:pt x="737235" y="14224"/>
                </a:lnTo>
                <a:lnTo>
                  <a:pt x="709930" y="14224"/>
                </a:lnTo>
                <a:cubicBezTo>
                  <a:pt x="699389" y="14224"/>
                  <a:pt x="691769" y="15113"/>
                  <a:pt x="687324" y="16637"/>
                </a:cubicBezTo>
                <a:cubicBezTo>
                  <a:pt x="681482" y="18796"/>
                  <a:pt x="676529" y="22860"/>
                  <a:pt x="672465" y="28828"/>
                </a:cubicBezTo>
                <a:cubicBezTo>
                  <a:pt x="668274" y="34925"/>
                  <a:pt x="665861" y="43052"/>
                  <a:pt x="665099" y="53339"/>
                </a:cubicBezTo>
                <a:lnTo>
                  <a:pt x="658749" y="53339"/>
                </a:lnTo>
                <a:close/>
                <a:moveTo>
                  <a:pt x="406527" y="0"/>
                </a:moveTo>
                <a:lnTo>
                  <a:pt x="503809" y="0"/>
                </a:lnTo>
                <a:lnTo>
                  <a:pt x="503809" y="6223"/>
                </a:lnTo>
                <a:lnTo>
                  <a:pt x="495681" y="6223"/>
                </a:lnTo>
                <a:cubicBezTo>
                  <a:pt x="490220" y="6223"/>
                  <a:pt x="485140" y="7493"/>
                  <a:pt x="480441" y="10033"/>
                </a:cubicBezTo>
                <a:cubicBezTo>
                  <a:pt x="476885" y="11811"/>
                  <a:pt x="474472" y="14605"/>
                  <a:pt x="473202" y="18161"/>
                </a:cubicBezTo>
                <a:cubicBezTo>
                  <a:pt x="471805" y="21844"/>
                  <a:pt x="471170" y="29210"/>
                  <a:pt x="471170" y="40386"/>
                </a:cubicBezTo>
                <a:lnTo>
                  <a:pt x="471170" y="105410"/>
                </a:lnTo>
                <a:lnTo>
                  <a:pt x="576707" y="105410"/>
                </a:lnTo>
                <a:lnTo>
                  <a:pt x="576707" y="40386"/>
                </a:lnTo>
                <a:cubicBezTo>
                  <a:pt x="576707" y="28828"/>
                  <a:pt x="575945" y="21082"/>
                  <a:pt x="574421" y="17399"/>
                </a:cubicBezTo>
                <a:cubicBezTo>
                  <a:pt x="573405" y="14605"/>
                  <a:pt x="570992" y="12319"/>
                  <a:pt x="567436" y="10287"/>
                </a:cubicBezTo>
                <a:cubicBezTo>
                  <a:pt x="562610" y="7620"/>
                  <a:pt x="557530" y="6223"/>
                  <a:pt x="552196" y="6223"/>
                </a:cubicBezTo>
                <a:lnTo>
                  <a:pt x="544195" y="6223"/>
                </a:lnTo>
                <a:lnTo>
                  <a:pt x="544195" y="0"/>
                </a:lnTo>
                <a:lnTo>
                  <a:pt x="641223" y="0"/>
                </a:lnTo>
                <a:lnTo>
                  <a:pt x="641223" y="6223"/>
                </a:lnTo>
                <a:lnTo>
                  <a:pt x="633222" y="6223"/>
                </a:lnTo>
                <a:cubicBezTo>
                  <a:pt x="627888" y="6223"/>
                  <a:pt x="622808" y="7493"/>
                  <a:pt x="617982" y="10033"/>
                </a:cubicBezTo>
                <a:cubicBezTo>
                  <a:pt x="614426" y="11811"/>
                  <a:pt x="612013" y="14605"/>
                  <a:pt x="610743" y="18161"/>
                </a:cubicBezTo>
                <a:cubicBezTo>
                  <a:pt x="609473" y="21844"/>
                  <a:pt x="608838" y="29210"/>
                  <a:pt x="608838" y="40386"/>
                </a:cubicBezTo>
                <a:lnTo>
                  <a:pt x="608838" y="186944"/>
                </a:lnTo>
                <a:cubicBezTo>
                  <a:pt x="608838" y="198374"/>
                  <a:pt x="609473" y="205994"/>
                  <a:pt x="610997" y="209677"/>
                </a:cubicBezTo>
                <a:cubicBezTo>
                  <a:pt x="612140" y="212471"/>
                  <a:pt x="614426" y="214884"/>
                  <a:pt x="617855" y="216916"/>
                </a:cubicBezTo>
                <a:cubicBezTo>
                  <a:pt x="622808" y="219583"/>
                  <a:pt x="627888" y="220853"/>
                  <a:pt x="633222" y="220853"/>
                </a:cubicBezTo>
                <a:lnTo>
                  <a:pt x="641223" y="220853"/>
                </a:lnTo>
                <a:lnTo>
                  <a:pt x="641223" y="227076"/>
                </a:lnTo>
                <a:lnTo>
                  <a:pt x="544195" y="227076"/>
                </a:lnTo>
                <a:lnTo>
                  <a:pt x="544195" y="220853"/>
                </a:lnTo>
                <a:lnTo>
                  <a:pt x="552196" y="220853"/>
                </a:lnTo>
                <a:cubicBezTo>
                  <a:pt x="561467" y="220853"/>
                  <a:pt x="568198" y="218186"/>
                  <a:pt x="572516" y="212725"/>
                </a:cubicBezTo>
                <a:cubicBezTo>
                  <a:pt x="575310" y="209042"/>
                  <a:pt x="576707" y="200533"/>
                  <a:pt x="576707" y="186944"/>
                </a:cubicBezTo>
                <a:lnTo>
                  <a:pt x="576707" y="117729"/>
                </a:lnTo>
                <a:lnTo>
                  <a:pt x="471170" y="117729"/>
                </a:lnTo>
                <a:lnTo>
                  <a:pt x="471170" y="186944"/>
                </a:lnTo>
                <a:cubicBezTo>
                  <a:pt x="471170" y="198374"/>
                  <a:pt x="471932" y="205994"/>
                  <a:pt x="473329" y="209677"/>
                </a:cubicBezTo>
                <a:cubicBezTo>
                  <a:pt x="474472" y="212471"/>
                  <a:pt x="476758" y="214884"/>
                  <a:pt x="480441" y="216916"/>
                </a:cubicBezTo>
                <a:cubicBezTo>
                  <a:pt x="485140" y="219583"/>
                  <a:pt x="490220" y="220853"/>
                  <a:pt x="495681" y="220853"/>
                </a:cubicBezTo>
                <a:lnTo>
                  <a:pt x="503809" y="220853"/>
                </a:lnTo>
                <a:lnTo>
                  <a:pt x="503809" y="227076"/>
                </a:lnTo>
                <a:lnTo>
                  <a:pt x="406527" y="227076"/>
                </a:lnTo>
                <a:lnTo>
                  <a:pt x="406527" y="220853"/>
                </a:lnTo>
                <a:lnTo>
                  <a:pt x="414528" y="220853"/>
                </a:lnTo>
                <a:cubicBezTo>
                  <a:pt x="423926" y="220853"/>
                  <a:pt x="430784" y="218186"/>
                  <a:pt x="434975" y="212725"/>
                </a:cubicBezTo>
                <a:cubicBezTo>
                  <a:pt x="437642" y="209042"/>
                  <a:pt x="439039" y="200533"/>
                  <a:pt x="439039" y="186944"/>
                </a:cubicBezTo>
                <a:lnTo>
                  <a:pt x="439039" y="40386"/>
                </a:lnTo>
                <a:cubicBezTo>
                  <a:pt x="439039" y="28828"/>
                  <a:pt x="438277" y="21082"/>
                  <a:pt x="436880" y="17399"/>
                </a:cubicBezTo>
                <a:cubicBezTo>
                  <a:pt x="435737" y="14605"/>
                  <a:pt x="433451" y="12319"/>
                  <a:pt x="430022" y="10287"/>
                </a:cubicBezTo>
                <a:cubicBezTo>
                  <a:pt x="425069" y="7620"/>
                  <a:pt x="419989" y="6223"/>
                  <a:pt x="414528" y="6223"/>
                </a:cubicBezTo>
                <a:lnTo>
                  <a:pt x="406527" y="6223"/>
                </a:lnTo>
                <a:close/>
                <a:moveTo>
                  <a:pt x="160020" y="0"/>
                </a:moveTo>
                <a:lnTo>
                  <a:pt x="265049" y="0"/>
                </a:lnTo>
                <a:lnTo>
                  <a:pt x="265049" y="6223"/>
                </a:lnTo>
                <a:cubicBezTo>
                  <a:pt x="256159" y="6603"/>
                  <a:pt x="250063" y="8001"/>
                  <a:pt x="246761" y="10540"/>
                </a:cubicBezTo>
                <a:cubicBezTo>
                  <a:pt x="243459" y="13208"/>
                  <a:pt x="241808" y="16002"/>
                  <a:pt x="241808" y="19177"/>
                </a:cubicBezTo>
                <a:cubicBezTo>
                  <a:pt x="241808" y="23240"/>
                  <a:pt x="244475" y="29337"/>
                  <a:pt x="249809" y="37211"/>
                </a:cubicBezTo>
                <a:lnTo>
                  <a:pt x="284607" y="89281"/>
                </a:lnTo>
                <a:lnTo>
                  <a:pt x="324993" y="38227"/>
                </a:lnTo>
                <a:cubicBezTo>
                  <a:pt x="329692" y="32131"/>
                  <a:pt x="332613" y="28067"/>
                  <a:pt x="333629" y="25781"/>
                </a:cubicBezTo>
                <a:cubicBezTo>
                  <a:pt x="334645" y="23622"/>
                  <a:pt x="335153" y="21336"/>
                  <a:pt x="335153" y="18923"/>
                </a:cubicBezTo>
                <a:cubicBezTo>
                  <a:pt x="335153" y="16637"/>
                  <a:pt x="334518" y="14605"/>
                  <a:pt x="333248" y="12827"/>
                </a:cubicBezTo>
                <a:cubicBezTo>
                  <a:pt x="331470" y="10414"/>
                  <a:pt x="329438" y="8763"/>
                  <a:pt x="326771" y="7874"/>
                </a:cubicBezTo>
                <a:cubicBezTo>
                  <a:pt x="324231" y="6858"/>
                  <a:pt x="318897" y="6350"/>
                  <a:pt x="310896" y="6223"/>
                </a:cubicBezTo>
                <a:lnTo>
                  <a:pt x="310896" y="0"/>
                </a:lnTo>
                <a:lnTo>
                  <a:pt x="391414" y="0"/>
                </a:lnTo>
                <a:lnTo>
                  <a:pt x="391414" y="6223"/>
                </a:lnTo>
                <a:cubicBezTo>
                  <a:pt x="385064" y="6603"/>
                  <a:pt x="379857" y="7620"/>
                  <a:pt x="375920" y="9271"/>
                </a:cubicBezTo>
                <a:cubicBezTo>
                  <a:pt x="369824" y="11811"/>
                  <a:pt x="364363" y="15239"/>
                  <a:pt x="359283" y="19685"/>
                </a:cubicBezTo>
                <a:cubicBezTo>
                  <a:pt x="354330" y="24002"/>
                  <a:pt x="347218" y="32003"/>
                  <a:pt x="338074" y="43688"/>
                </a:cubicBezTo>
                <a:lnTo>
                  <a:pt x="292989" y="101346"/>
                </a:lnTo>
                <a:lnTo>
                  <a:pt x="341757" y="173990"/>
                </a:lnTo>
                <a:cubicBezTo>
                  <a:pt x="355219" y="194056"/>
                  <a:pt x="365252" y="206756"/>
                  <a:pt x="371729" y="212090"/>
                </a:cubicBezTo>
                <a:cubicBezTo>
                  <a:pt x="378333" y="217424"/>
                  <a:pt x="386588" y="220345"/>
                  <a:pt x="396621" y="220853"/>
                </a:cubicBezTo>
                <a:lnTo>
                  <a:pt x="396621" y="227076"/>
                </a:lnTo>
                <a:lnTo>
                  <a:pt x="299212" y="227076"/>
                </a:lnTo>
                <a:lnTo>
                  <a:pt x="299212" y="220853"/>
                </a:lnTo>
                <a:cubicBezTo>
                  <a:pt x="305689" y="220726"/>
                  <a:pt x="310515" y="220091"/>
                  <a:pt x="313563" y="218821"/>
                </a:cubicBezTo>
                <a:cubicBezTo>
                  <a:pt x="315976" y="217805"/>
                  <a:pt x="317881" y="216281"/>
                  <a:pt x="319405" y="214249"/>
                </a:cubicBezTo>
                <a:cubicBezTo>
                  <a:pt x="320929" y="212217"/>
                  <a:pt x="321691" y="210058"/>
                  <a:pt x="321691" y="208026"/>
                </a:cubicBezTo>
                <a:cubicBezTo>
                  <a:pt x="321691" y="205359"/>
                  <a:pt x="321183" y="202819"/>
                  <a:pt x="320167" y="200279"/>
                </a:cubicBezTo>
                <a:cubicBezTo>
                  <a:pt x="319405" y="198374"/>
                  <a:pt x="316230" y="193421"/>
                  <a:pt x="310896" y="185547"/>
                </a:cubicBezTo>
                <a:lnTo>
                  <a:pt x="272415" y="127254"/>
                </a:lnTo>
                <a:lnTo>
                  <a:pt x="224917" y="188214"/>
                </a:lnTo>
                <a:cubicBezTo>
                  <a:pt x="219837" y="194691"/>
                  <a:pt x="216789" y="199009"/>
                  <a:pt x="215773" y="201168"/>
                </a:cubicBezTo>
                <a:cubicBezTo>
                  <a:pt x="214757" y="203327"/>
                  <a:pt x="214376" y="205613"/>
                  <a:pt x="214376" y="208026"/>
                </a:cubicBezTo>
                <a:cubicBezTo>
                  <a:pt x="214376" y="211582"/>
                  <a:pt x="215773" y="214503"/>
                  <a:pt x="218821" y="216916"/>
                </a:cubicBezTo>
                <a:cubicBezTo>
                  <a:pt x="221869" y="219202"/>
                  <a:pt x="227584" y="220599"/>
                  <a:pt x="236093" y="220853"/>
                </a:cubicBezTo>
                <a:lnTo>
                  <a:pt x="236093" y="227076"/>
                </a:lnTo>
                <a:lnTo>
                  <a:pt x="155575" y="227076"/>
                </a:lnTo>
                <a:lnTo>
                  <a:pt x="155575" y="220853"/>
                </a:lnTo>
                <a:cubicBezTo>
                  <a:pt x="161290" y="220345"/>
                  <a:pt x="166116" y="219202"/>
                  <a:pt x="170307" y="217424"/>
                </a:cubicBezTo>
                <a:cubicBezTo>
                  <a:pt x="177165" y="214503"/>
                  <a:pt x="183769" y="210566"/>
                  <a:pt x="189992" y="205613"/>
                </a:cubicBezTo>
                <a:cubicBezTo>
                  <a:pt x="196342" y="200787"/>
                  <a:pt x="203454" y="193167"/>
                  <a:pt x="211455" y="183007"/>
                </a:cubicBezTo>
                <a:lnTo>
                  <a:pt x="265049" y="115443"/>
                </a:lnTo>
                <a:lnTo>
                  <a:pt x="220345" y="49911"/>
                </a:lnTo>
                <a:cubicBezTo>
                  <a:pt x="208153" y="32131"/>
                  <a:pt x="197866" y="20574"/>
                  <a:pt x="189357" y="14986"/>
                </a:cubicBezTo>
                <a:cubicBezTo>
                  <a:pt x="180848" y="9525"/>
                  <a:pt x="171069" y="6603"/>
                  <a:pt x="160020" y="6223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974338" y="241554"/>
            <a:ext cx="1205865" cy="227076"/>
          </a:xfrm>
          <a:custGeom>
            <a:avLst/>
            <a:gdLst/>
            <a:ahLst/>
            <a:cxnLst/>
            <a:rect l="l" t="t" r="r" b="b"/>
            <a:pathLst>
              <a:path w="1205865" h="227076">
                <a:moveTo>
                  <a:pt x="99187" y="12827"/>
                </a:moveTo>
                <a:cubicBezTo>
                  <a:pt x="89154" y="12827"/>
                  <a:pt x="77596" y="14351"/>
                  <a:pt x="64770" y="17652"/>
                </a:cubicBezTo>
                <a:lnTo>
                  <a:pt x="64770" y="210693"/>
                </a:lnTo>
                <a:cubicBezTo>
                  <a:pt x="78994" y="213741"/>
                  <a:pt x="90932" y="215392"/>
                  <a:pt x="100457" y="215392"/>
                </a:cubicBezTo>
                <a:cubicBezTo>
                  <a:pt x="126365" y="215392"/>
                  <a:pt x="147827" y="206248"/>
                  <a:pt x="164973" y="188087"/>
                </a:cubicBezTo>
                <a:cubicBezTo>
                  <a:pt x="181990" y="169926"/>
                  <a:pt x="190500" y="145161"/>
                  <a:pt x="190500" y="114046"/>
                </a:cubicBezTo>
                <a:cubicBezTo>
                  <a:pt x="190500" y="82677"/>
                  <a:pt x="181990" y="57912"/>
                  <a:pt x="164973" y="39877"/>
                </a:cubicBezTo>
                <a:cubicBezTo>
                  <a:pt x="147827" y="21844"/>
                  <a:pt x="125983" y="12827"/>
                  <a:pt x="99187" y="12827"/>
                </a:cubicBezTo>
                <a:close/>
                <a:moveTo>
                  <a:pt x="1010666" y="0"/>
                </a:moveTo>
                <a:lnTo>
                  <a:pt x="1113536" y="0"/>
                </a:lnTo>
                <a:lnTo>
                  <a:pt x="1113536" y="6223"/>
                </a:lnTo>
                <a:cubicBezTo>
                  <a:pt x="1101471" y="6096"/>
                  <a:pt x="1092962" y="7239"/>
                  <a:pt x="1088136" y="9525"/>
                </a:cubicBezTo>
                <a:cubicBezTo>
                  <a:pt x="1083310" y="11938"/>
                  <a:pt x="1079881" y="14859"/>
                  <a:pt x="1078103" y="18414"/>
                </a:cubicBezTo>
                <a:cubicBezTo>
                  <a:pt x="1076325" y="21971"/>
                  <a:pt x="1075436" y="30607"/>
                  <a:pt x="1075436" y="44069"/>
                </a:cubicBezTo>
                <a:lnTo>
                  <a:pt x="1075436" y="186690"/>
                </a:lnTo>
                <a:cubicBezTo>
                  <a:pt x="1075436" y="195961"/>
                  <a:pt x="1076325" y="202311"/>
                  <a:pt x="1078103" y="205867"/>
                </a:cubicBezTo>
                <a:cubicBezTo>
                  <a:pt x="1079500" y="208153"/>
                  <a:pt x="1081532" y="209931"/>
                  <a:pt x="1084326" y="210947"/>
                </a:cubicBezTo>
                <a:cubicBezTo>
                  <a:pt x="1087120" y="212090"/>
                  <a:pt x="1095883" y="212725"/>
                  <a:pt x="1110488" y="212725"/>
                </a:cubicBezTo>
                <a:lnTo>
                  <a:pt x="1126998" y="212725"/>
                </a:lnTo>
                <a:cubicBezTo>
                  <a:pt x="1144397" y="212725"/>
                  <a:pt x="1156716" y="211455"/>
                  <a:pt x="1163701" y="208788"/>
                </a:cubicBezTo>
                <a:cubicBezTo>
                  <a:pt x="1170686" y="206248"/>
                  <a:pt x="1177163" y="201676"/>
                  <a:pt x="1183005" y="195199"/>
                </a:cubicBezTo>
                <a:cubicBezTo>
                  <a:pt x="1188720" y="188595"/>
                  <a:pt x="1194562" y="178308"/>
                  <a:pt x="1200404" y="164338"/>
                </a:cubicBezTo>
                <a:lnTo>
                  <a:pt x="1205865" y="165481"/>
                </a:lnTo>
                <a:lnTo>
                  <a:pt x="1186434" y="227076"/>
                </a:lnTo>
                <a:lnTo>
                  <a:pt x="1010666" y="227076"/>
                </a:lnTo>
                <a:lnTo>
                  <a:pt x="1010666" y="220853"/>
                </a:lnTo>
                <a:lnTo>
                  <a:pt x="1019175" y="220853"/>
                </a:lnTo>
                <a:cubicBezTo>
                  <a:pt x="1028827" y="220853"/>
                  <a:pt x="1035685" y="217805"/>
                  <a:pt x="1039749" y="211455"/>
                </a:cubicBezTo>
                <a:cubicBezTo>
                  <a:pt x="1042162" y="207899"/>
                  <a:pt x="1043305" y="199644"/>
                  <a:pt x="1043305" y="186690"/>
                </a:cubicBezTo>
                <a:lnTo>
                  <a:pt x="1043305" y="40259"/>
                </a:lnTo>
                <a:cubicBezTo>
                  <a:pt x="1043305" y="26035"/>
                  <a:pt x="1041781" y="17145"/>
                  <a:pt x="1038606" y="13589"/>
                </a:cubicBezTo>
                <a:cubicBezTo>
                  <a:pt x="1034288" y="8636"/>
                  <a:pt x="1027811" y="6223"/>
                  <a:pt x="1019175" y="6223"/>
                </a:cubicBezTo>
                <a:lnTo>
                  <a:pt x="1010666" y="6223"/>
                </a:lnTo>
                <a:close/>
                <a:moveTo>
                  <a:pt x="704723" y="0"/>
                </a:moveTo>
                <a:lnTo>
                  <a:pt x="768985" y="0"/>
                </a:lnTo>
                <a:lnTo>
                  <a:pt x="851408" y="177673"/>
                </a:lnTo>
                <a:lnTo>
                  <a:pt x="932434" y="0"/>
                </a:lnTo>
                <a:lnTo>
                  <a:pt x="996696" y="0"/>
                </a:lnTo>
                <a:lnTo>
                  <a:pt x="996696" y="6223"/>
                </a:lnTo>
                <a:lnTo>
                  <a:pt x="988822" y="6223"/>
                </a:lnTo>
                <a:cubicBezTo>
                  <a:pt x="979170" y="6223"/>
                  <a:pt x="972312" y="9144"/>
                  <a:pt x="968248" y="14986"/>
                </a:cubicBezTo>
                <a:cubicBezTo>
                  <a:pt x="965835" y="18542"/>
                  <a:pt x="964565" y="26670"/>
                  <a:pt x="964565" y="39370"/>
                </a:cubicBezTo>
                <a:lnTo>
                  <a:pt x="964565" y="187706"/>
                </a:lnTo>
                <a:cubicBezTo>
                  <a:pt x="964565" y="201676"/>
                  <a:pt x="966089" y="210439"/>
                  <a:pt x="969264" y="213868"/>
                </a:cubicBezTo>
                <a:cubicBezTo>
                  <a:pt x="973328" y="218567"/>
                  <a:pt x="979932" y="220853"/>
                  <a:pt x="988822" y="220853"/>
                </a:cubicBezTo>
                <a:lnTo>
                  <a:pt x="996696" y="220853"/>
                </a:lnTo>
                <a:lnTo>
                  <a:pt x="996696" y="227076"/>
                </a:lnTo>
                <a:lnTo>
                  <a:pt x="900303" y="227076"/>
                </a:lnTo>
                <a:lnTo>
                  <a:pt x="900303" y="220853"/>
                </a:lnTo>
                <a:lnTo>
                  <a:pt x="908304" y="220853"/>
                </a:lnTo>
                <a:cubicBezTo>
                  <a:pt x="917956" y="220853"/>
                  <a:pt x="924814" y="217932"/>
                  <a:pt x="928751" y="212217"/>
                </a:cubicBezTo>
                <a:cubicBezTo>
                  <a:pt x="931164" y="208661"/>
                  <a:pt x="932434" y="200406"/>
                  <a:pt x="932434" y="187706"/>
                </a:cubicBezTo>
                <a:lnTo>
                  <a:pt x="932434" y="36068"/>
                </a:lnTo>
                <a:lnTo>
                  <a:pt x="844804" y="227076"/>
                </a:lnTo>
                <a:lnTo>
                  <a:pt x="839343" y="227076"/>
                </a:lnTo>
                <a:lnTo>
                  <a:pt x="751586" y="36068"/>
                </a:lnTo>
                <a:lnTo>
                  <a:pt x="751586" y="187706"/>
                </a:lnTo>
                <a:cubicBezTo>
                  <a:pt x="751586" y="201676"/>
                  <a:pt x="753110" y="210439"/>
                  <a:pt x="756158" y="213868"/>
                </a:cubicBezTo>
                <a:cubicBezTo>
                  <a:pt x="760222" y="218567"/>
                  <a:pt x="766699" y="220853"/>
                  <a:pt x="775716" y="220853"/>
                </a:cubicBezTo>
                <a:lnTo>
                  <a:pt x="783717" y="220853"/>
                </a:lnTo>
                <a:lnTo>
                  <a:pt x="783717" y="227076"/>
                </a:lnTo>
                <a:lnTo>
                  <a:pt x="704723" y="227076"/>
                </a:lnTo>
                <a:lnTo>
                  <a:pt x="704723" y="220853"/>
                </a:lnTo>
                <a:lnTo>
                  <a:pt x="712724" y="220853"/>
                </a:lnTo>
                <a:cubicBezTo>
                  <a:pt x="722376" y="220853"/>
                  <a:pt x="729107" y="217932"/>
                  <a:pt x="733171" y="212217"/>
                </a:cubicBezTo>
                <a:cubicBezTo>
                  <a:pt x="735584" y="208661"/>
                  <a:pt x="736854" y="200406"/>
                  <a:pt x="736854" y="187706"/>
                </a:cubicBezTo>
                <a:lnTo>
                  <a:pt x="736854" y="39370"/>
                </a:lnTo>
                <a:cubicBezTo>
                  <a:pt x="736854" y="29337"/>
                  <a:pt x="735711" y="22098"/>
                  <a:pt x="733552" y="17652"/>
                </a:cubicBezTo>
                <a:cubicBezTo>
                  <a:pt x="731901" y="14351"/>
                  <a:pt x="729107" y="11684"/>
                  <a:pt x="724916" y="9525"/>
                </a:cubicBezTo>
                <a:cubicBezTo>
                  <a:pt x="720725" y="7365"/>
                  <a:pt x="713994" y="6223"/>
                  <a:pt x="704723" y="6223"/>
                </a:cubicBezTo>
                <a:close/>
                <a:moveTo>
                  <a:pt x="502539" y="0"/>
                </a:moveTo>
                <a:lnTo>
                  <a:pt x="687832" y="0"/>
                </a:lnTo>
                <a:lnTo>
                  <a:pt x="690372" y="53339"/>
                </a:lnTo>
                <a:lnTo>
                  <a:pt x="684022" y="53339"/>
                </a:lnTo>
                <a:cubicBezTo>
                  <a:pt x="682752" y="43942"/>
                  <a:pt x="681101" y="37211"/>
                  <a:pt x="678942" y="33147"/>
                </a:cubicBezTo>
                <a:cubicBezTo>
                  <a:pt x="675513" y="26670"/>
                  <a:pt x="670941" y="21971"/>
                  <a:pt x="665226" y="18923"/>
                </a:cubicBezTo>
                <a:cubicBezTo>
                  <a:pt x="659384" y="15748"/>
                  <a:pt x="651891" y="14224"/>
                  <a:pt x="642493" y="14224"/>
                </a:cubicBezTo>
                <a:lnTo>
                  <a:pt x="610489" y="14224"/>
                </a:lnTo>
                <a:lnTo>
                  <a:pt x="610489" y="187706"/>
                </a:lnTo>
                <a:cubicBezTo>
                  <a:pt x="610489" y="201676"/>
                  <a:pt x="612013" y="210439"/>
                  <a:pt x="615061" y="213868"/>
                </a:cubicBezTo>
                <a:cubicBezTo>
                  <a:pt x="619252" y="218567"/>
                  <a:pt x="625856" y="220853"/>
                  <a:pt x="634619" y="220853"/>
                </a:cubicBezTo>
                <a:lnTo>
                  <a:pt x="642493" y="220853"/>
                </a:lnTo>
                <a:lnTo>
                  <a:pt x="642493" y="227076"/>
                </a:lnTo>
                <a:lnTo>
                  <a:pt x="546227" y="227076"/>
                </a:lnTo>
                <a:lnTo>
                  <a:pt x="546227" y="220853"/>
                </a:lnTo>
                <a:lnTo>
                  <a:pt x="554228" y="220853"/>
                </a:lnTo>
                <a:cubicBezTo>
                  <a:pt x="563880" y="220853"/>
                  <a:pt x="570611" y="217932"/>
                  <a:pt x="574675" y="212217"/>
                </a:cubicBezTo>
                <a:cubicBezTo>
                  <a:pt x="577088" y="208661"/>
                  <a:pt x="578358" y="200406"/>
                  <a:pt x="578358" y="187706"/>
                </a:cubicBezTo>
                <a:lnTo>
                  <a:pt x="578358" y="14224"/>
                </a:lnTo>
                <a:lnTo>
                  <a:pt x="551053" y="14224"/>
                </a:lnTo>
                <a:cubicBezTo>
                  <a:pt x="540512" y="14224"/>
                  <a:pt x="532892" y="15113"/>
                  <a:pt x="528447" y="16637"/>
                </a:cubicBezTo>
                <a:cubicBezTo>
                  <a:pt x="522605" y="18796"/>
                  <a:pt x="517652" y="22860"/>
                  <a:pt x="513588" y="28828"/>
                </a:cubicBezTo>
                <a:cubicBezTo>
                  <a:pt x="509397" y="34925"/>
                  <a:pt x="506984" y="43052"/>
                  <a:pt x="506222" y="53339"/>
                </a:cubicBezTo>
                <a:lnTo>
                  <a:pt x="499872" y="53339"/>
                </a:lnTo>
                <a:close/>
                <a:moveTo>
                  <a:pt x="247650" y="0"/>
                </a:moveTo>
                <a:lnTo>
                  <a:pt x="344932" y="0"/>
                </a:lnTo>
                <a:lnTo>
                  <a:pt x="344932" y="6223"/>
                </a:lnTo>
                <a:lnTo>
                  <a:pt x="336804" y="6223"/>
                </a:lnTo>
                <a:cubicBezTo>
                  <a:pt x="331343" y="6223"/>
                  <a:pt x="326263" y="7493"/>
                  <a:pt x="321564" y="10033"/>
                </a:cubicBezTo>
                <a:cubicBezTo>
                  <a:pt x="318008" y="11811"/>
                  <a:pt x="315595" y="14605"/>
                  <a:pt x="314325" y="18161"/>
                </a:cubicBezTo>
                <a:cubicBezTo>
                  <a:pt x="312928" y="21844"/>
                  <a:pt x="312293" y="29210"/>
                  <a:pt x="312293" y="40386"/>
                </a:cubicBezTo>
                <a:lnTo>
                  <a:pt x="312293" y="105410"/>
                </a:lnTo>
                <a:lnTo>
                  <a:pt x="417830" y="105410"/>
                </a:lnTo>
                <a:lnTo>
                  <a:pt x="417830" y="40386"/>
                </a:lnTo>
                <a:cubicBezTo>
                  <a:pt x="417830" y="28828"/>
                  <a:pt x="417068" y="21082"/>
                  <a:pt x="415544" y="17399"/>
                </a:cubicBezTo>
                <a:cubicBezTo>
                  <a:pt x="414528" y="14605"/>
                  <a:pt x="412115" y="12319"/>
                  <a:pt x="408559" y="10287"/>
                </a:cubicBezTo>
                <a:cubicBezTo>
                  <a:pt x="403733" y="7620"/>
                  <a:pt x="398653" y="6223"/>
                  <a:pt x="393319" y="6223"/>
                </a:cubicBezTo>
                <a:lnTo>
                  <a:pt x="385318" y="6223"/>
                </a:lnTo>
                <a:lnTo>
                  <a:pt x="385318" y="0"/>
                </a:lnTo>
                <a:lnTo>
                  <a:pt x="482346" y="0"/>
                </a:lnTo>
                <a:lnTo>
                  <a:pt x="482346" y="6223"/>
                </a:lnTo>
                <a:lnTo>
                  <a:pt x="474345" y="6223"/>
                </a:lnTo>
                <a:cubicBezTo>
                  <a:pt x="469011" y="6223"/>
                  <a:pt x="463931" y="7493"/>
                  <a:pt x="459105" y="10033"/>
                </a:cubicBezTo>
                <a:cubicBezTo>
                  <a:pt x="455549" y="11811"/>
                  <a:pt x="453136" y="14605"/>
                  <a:pt x="451866" y="18161"/>
                </a:cubicBezTo>
                <a:cubicBezTo>
                  <a:pt x="450596" y="21844"/>
                  <a:pt x="449961" y="29210"/>
                  <a:pt x="449961" y="40386"/>
                </a:cubicBezTo>
                <a:lnTo>
                  <a:pt x="449961" y="186944"/>
                </a:lnTo>
                <a:cubicBezTo>
                  <a:pt x="449961" y="198374"/>
                  <a:pt x="450596" y="205994"/>
                  <a:pt x="452120" y="209677"/>
                </a:cubicBezTo>
                <a:cubicBezTo>
                  <a:pt x="453263" y="212471"/>
                  <a:pt x="455549" y="214884"/>
                  <a:pt x="458978" y="216916"/>
                </a:cubicBezTo>
                <a:cubicBezTo>
                  <a:pt x="463931" y="219583"/>
                  <a:pt x="469011" y="220853"/>
                  <a:pt x="474345" y="220853"/>
                </a:cubicBezTo>
                <a:lnTo>
                  <a:pt x="482346" y="220853"/>
                </a:lnTo>
                <a:lnTo>
                  <a:pt x="482346" y="227076"/>
                </a:lnTo>
                <a:lnTo>
                  <a:pt x="385318" y="227076"/>
                </a:lnTo>
                <a:lnTo>
                  <a:pt x="385318" y="220853"/>
                </a:lnTo>
                <a:lnTo>
                  <a:pt x="393319" y="220853"/>
                </a:lnTo>
                <a:cubicBezTo>
                  <a:pt x="402590" y="220853"/>
                  <a:pt x="409321" y="218186"/>
                  <a:pt x="413639" y="212725"/>
                </a:cubicBezTo>
                <a:cubicBezTo>
                  <a:pt x="416433" y="209042"/>
                  <a:pt x="417830" y="200533"/>
                  <a:pt x="417830" y="186944"/>
                </a:cubicBezTo>
                <a:lnTo>
                  <a:pt x="417830" y="117729"/>
                </a:lnTo>
                <a:lnTo>
                  <a:pt x="312293" y="117729"/>
                </a:lnTo>
                <a:lnTo>
                  <a:pt x="312293" y="186944"/>
                </a:lnTo>
                <a:cubicBezTo>
                  <a:pt x="312293" y="198374"/>
                  <a:pt x="313055" y="205994"/>
                  <a:pt x="314452" y="209677"/>
                </a:cubicBezTo>
                <a:cubicBezTo>
                  <a:pt x="315595" y="212471"/>
                  <a:pt x="317881" y="214884"/>
                  <a:pt x="321564" y="216916"/>
                </a:cubicBezTo>
                <a:cubicBezTo>
                  <a:pt x="326263" y="219583"/>
                  <a:pt x="331343" y="220853"/>
                  <a:pt x="336804" y="220853"/>
                </a:cubicBezTo>
                <a:lnTo>
                  <a:pt x="344932" y="220853"/>
                </a:lnTo>
                <a:lnTo>
                  <a:pt x="344932" y="227076"/>
                </a:lnTo>
                <a:lnTo>
                  <a:pt x="247650" y="227076"/>
                </a:lnTo>
                <a:lnTo>
                  <a:pt x="247650" y="220853"/>
                </a:lnTo>
                <a:lnTo>
                  <a:pt x="255651" y="220853"/>
                </a:lnTo>
                <a:cubicBezTo>
                  <a:pt x="265049" y="220853"/>
                  <a:pt x="271907" y="218186"/>
                  <a:pt x="276098" y="212725"/>
                </a:cubicBezTo>
                <a:cubicBezTo>
                  <a:pt x="278765" y="209042"/>
                  <a:pt x="280162" y="200533"/>
                  <a:pt x="280162" y="186944"/>
                </a:cubicBezTo>
                <a:lnTo>
                  <a:pt x="280162" y="40386"/>
                </a:lnTo>
                <a:cubicBezTo>
                  <a:pt x="280162" y="28828"/>
                  <a:pt x="279400" y="21082"/>
                  <a:pt x="278003" y="17399"/>
                </a:cubicBezTo>
                <a:cubicBezTo>
                  <a:pt x="276860" y="14605"/>
                  <a:pt x="274574" y="12319"/>
                  <a:pt x="271145" y="10287"/>
                </a:cubicBezTo>
                <a:cubicBezTo>
                  <a:pt x="266192" y="7620"/>
                  <a:pt x="261112" y="6223"/>
                  <a:pt x="255651" y="6223"/>
                </a:cubicBezTo>
                <a:lnTo>
                  <a:pt x="247650" y="6223"/>
                </a:lnTo>
                <a:close/>
                <a:moveTo>
                  <a:pt x="0" y="0"/>
                </a:moveTo>
                <a:lnTo>
                  <a:pt x="92456" y="0"/>
                </a:lnTo>
                <a:cubicBezTo>
                  <a:pt x="126365" y="0"/>
                  <a:pt x="152146" y="3937"/>
                  <a:pt x="169926" y="11557"/>
                </a:cubicBezTo>
                <a:cubicBezTo>
                  <a:pt x="187579" y="19303"/>
                  <a:pt x="201802" y="32131"/>
                  <a:pt x="212598" y="50038"/>
                </a:cubicBezTo>
                <a:cubicBezTo>
                  <a:pt x="223393" y="68072"/>
                  <a:pt x="228727" y="88773"/>
                  <a:pt x="228727" y="112395"/>
                </a:cubicBezTo>
                <a:cubicBezTo>
                  <a:pt x="228727" y="144018"/>
                  <a:pt x="219075" y="170434"/>
                  <a:pt x="199898" y="191643"/>
                </a:cubicBezTo>
                <a:cubicBezTo>
                  <a:pt x="178435" y="215265"/>
                  <a:pt x="145542" y="227076"/>
                  <a:pt x="101473" y="227076"/>
                </a:cubicBezTo>
                <a:lnTo>
                  <a:pt x="0" y="227076"/>
                </a:lnTo>
                <a:lnTo>
                  <a:pt x="0" y="220853"/>
                </a:lnTo>
                <a:lnTo>
                  <a:pt x="8508" y="220853"/>
                </a:lnTo>
                <a:cubicBezTo>
                  <a:pt x="18161" y="220853"/>
                  <a:pt x="25019" y="217805"/>
                  <a:pt x="28956" y="211709"/>
                </a:cubicBezTo>
                <a:cubicBezTo>
                  <a:pt x="31496" y="208026"/>
                  <a:pt x="32639" y="199771"/>
                  <a:pt x="32639" y="186944"/>
                </a:cubicBezTo>
                <a:lnTo>
                  <a:pt x="32639" y="40259"/>
                </a:lnTo>
                <a:cubicBezTo>
                  <a:pt x="32639" y="26035"/>
                  <a:pt x="31115" y="17145"/>
                  <a:pt x="27940" y="13589"/>
                </a:cubicBezTo>
                <a:cubicBezTo>
                  <a:pt x="23621" y="8636"/>
                  <a:pt x="17145" y="6223"/>
                  <a:pt x="8508" y="6223"/>
                </a:cubicBezTo>
                <a:lnTo>
                  <a:pt x="0" y="6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96240" y="779770"/>
            <a:ext cx="384198" cy="5260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F0000"/>
                </a:solidFill>
                <a:latin typeface="Arial"/>
                <a:cs typeface="Arial"/>
              </a:rPr>
              <a:t>c.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10589" y="779770"/>
            <a:ext cx="1873440" cy="5260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F0000"/>
                </a:solidFill>
                <a:latin typeface="Arial"/>
                <a:cs typeface="Arial"/>
              </a:rPr>
              <a:t> DHTML: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53439" y="1326385"/>
            <a:ext cx="7906132" cy="134915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  </a:t>
            </a:r>
            <a:r>
              <a:rPr sz="2800" spc="10" dirty="0">
                <a:latin typeface="Times New Roman"/>
                <a:cs typeface="Times New Roman"/>
              </a:rPr>
              <a:t>DHTML  là  viết  tắt  của  </a:t>
            </a:r>
            <a:r>
              <a:rPr sz="2800" b="1" spc="10" dirty="0">
                <a:latin typeface="Arial"/>
                <a:cs typeface="Arial"/>
              </a:rPr>
              <a:t>D</a:t>
            </a:r>
            <a:r>
              <a:rPr sz="2800" spc="10" dirty="0">
                <a:latin typeface="Times New Roman"/>
                <a:cs typeface="Times New Roman"/>
              </a:rPr>
              <a:t>ynamic  </a:t>
            </a:r>
            <a:r>
              <a:rPr sz="2800" b="1" spc="10" dirty="0">
                <a:latin typeface="Arial"/>
                <a:cs typeface="Arial"/>
              </a:rPr>
              <a:t>H</a:t>
            </a:r>
            <a:r>
              <a:rPr sz="2800" spc="10" dirty="0">
                <a:latin typeface="Times New Roman"/>
                <a:cs typeface="Times New Roman"/>
              </a:rPr>
              <a:t>yperText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M</a:t>
            </a:r>
            <a:r>
              <a:rPr sz="2800" spc="10" dirty="0">
                <a:latin typeface="Times New Roman"/>
                <a:cs typeface="Times New Roman"/>
              </a:rPr>
              <a:t>arkup </a:t>
            </a:r>
            <a:r>
              <a:rPr sz="2800" b="1" spc="10" dirty="0">
                <a:latin typeface="Arial"/>
                <a:cs typeface="Arial"/>
              </a:rPr>
              <a:t>L</a:t>
            </a:r>
            <a:r>
              <a:rPr sz="2800" spc="10" dirty="0">
                <a:latin typeface="Times New Roman"/>
                <a:cs typeface="Times New Roman"/>
              </a:rPr>
              <a:t>anguage (ngôn ngữ đánh dấu siêu văn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bản động).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53439" y="2774440"/>
            <a:ext cx="7906066" cy="226355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latin typeface="Arial"/>
                <a:cs typeface="Arial"/>
              </a:rPr>
              <a:t>  </a:t>
            </a:r>
            <a:r>
              <a:rPr sz="2710" spc="10" dirty="0">
                <a:latin typeface="Times New Roman"/>
                <a:cs typeface="Times New Roman"/>
              </a:rPr>
              <a:t>Là ngôn ngữ dùng tạo ra trang web dựa trên sự kết</a:t>
            </a:r>
            <a:endParaRPr sz="27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hợp của nhiều kỹ thuật như: ngôn ngữ HTML tĩnh,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ngôn ngữ kịch bản máy khách (Javascript), ngôn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ngữ định dạng trình diễn Cascading Style Sheets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(CSS) và Document Object Model (DOM).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53439" y="5136895"/>
            <a:ext cx="7906066" cy="13488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latin typeface="Arial"/>
                <a:cs typeface="Arial"/>
              </a:rPr>
              <a:t>  </a:t>
            </a:r>
            <a:r>
              <a:rPr sz="2710" spc="10" dirty="0">
                <a:latin typeface="Times New Roman"/>
                <a:cs typeface="Times New Roman"/>
              </a:rPr>
              <a:t>DHTML cho phép người dùng thêm các hiệu ứng</a:t>
            </a:r>
            <a:endParaRPr sz="27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vào các trang web mà HTML không thực hiện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được.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278" y="23419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HTML, XHTML, DHTML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584" y="1524"/>
            <a:ext cx="563118" cy="785622"/>
          </a:xfrm>
          <a:prstGeom prst="rect">
            <a:avLst/>
          </a:prstGeom>
        </p:spPr>
      </p:pic>
      <p:sp>
        <p:nvSpPr>
          <p:cNvPr id="81" name="object 81"/>
          <p:cNvSpPr/>
          <p:nvPr/>
        </p:nvSpPr>
        <p:spPr>
          <a:xfrm>
            <a:off x="1095933" y="230505"/>
            <a:ext cx="4184218" cy="312165"/>
          </a:xfrm>
          <a:custGeom>
            <a:avLst/>
            <a:gdLst/>
            <a:ahLst/>
            <a:cxnLst/>
            <a:rect l="l" t="t" r="r" b="b"/>
            <a:pathLst>
              <a:path w="4184218" h="312165">
                <a:moveTo>
                  <a:pt x="2505406" y="258191"/>
                </a:moveTo>
                <a:cubicBezTo>
                  <a:pt x="2510740" y="258191"/>
                  <a:pt x="2515057" y="259969"/>
                  <a:pt x="2518741" y="263652"/>
                </a:cubicBezTo>
                <a:cubicBezTo>
                  <a:pt x="2522297" y="267335"/>
                  <a:pt x="2524075" y="271653"/>
                  <a:pt x="2524075" y="276860"/>
                </a:cubicBezTo>
                <a:cubicBezTo>
                  <a:pt x="2524075" y="281940"/>
                  <a:pt x="2522170" y="286258"/>
                  <a:pt x="2518613" y="289941"/>
                </a:cubicBezTo>
                <a:cubicBezTo>
                  <a:pt x="2514931" y="293624"/>
                  <a:pt x="2510613" y="295402"/>
                  <a:pt x="2505406" y="295402"/>
                </a:cubicBezTo>
                <a:cubicBezTo>
                  <a:pt x="2500326" y="295402"/>
                  <a:pt x="2495881" y="293624"/>
                  <a:pt x="2492325" y="289941"/>
                </a:cubicBezTo>
                <a:cubicBezTo>
                  <a:pt x="2488642" y="286258"/>
                  <a:pt x="2486863" y="281940"/>
                  <a:pt x="2486863" y="276860"/>
                </a:cubicBezTo>
                <a:cubicBezTo>
                  <a:pt x="2486863" y="271526"/>
                  <a:pt x="2488642" y="267208"/>
                  <a:pt x="2492325" y="263525"/>
                </a:cubicBezTo>
                <a:cubicBezTo>
                  <a:pt x="2495881" y="259969"/>
                  <a:pt x="2500326" y="258191"/>
                  <a:pt x="2505406" y="258191"/>
                </a:cubicBezTo>
                <a:close/>
                <a:moveTo>
                  <a:pt x="1951051" y="238125"/>
                </a:moveTo>
                <a:cubicBezTo>
                  <a:pt x="1945844" y="243840"/>
                  <a:pt x="1941907" y="249174"/>
                  <a:pt x="1939240" y="254000"/>
                </a:cubicBezTo>
                <a:cubicBezTo>
                  <a:pt x="1936446" y="258953"/>
                  <a:pt x="1935176" y="263525"/>
                  <a:pt x="1935176" y="267589"/>
                </a:cubicBezTo>
                <a:cubicBezTo>
                  <a:pt x="1935176" y="272923"/>
                  <a:pt x="1938351" y="277622"/>
                  <a:pt x="1944828" y="281686"/>
                </a:cubicBezTo>
                <a:cubicBezTo>
                  <a:pt x="1956004" y="288544"/>
                  <a:pt x="1972133" y="292100"/>
                  <a:pt x="1993215" y="292100"/>
                </a:cubicBezTo>
                <a:cubicBezTo>
                  <a:pt x="2013408" y="292100"/>
                  <a:pt x="2028140" y="288544"/>
                  <a:pt x="2037665" y="281432"/>
                </a:cubicBezTo>
                <a:cubicBezTo>
                  <a:pt x="2047317" y="274320"/>
                  <a:pt x="2052016" y="266700"/>
                  <a:pt x="2052016" y="258699"/>
                </a:cubicBezTo>
                <a:cubicBezTo>
                  <a:pt x="2052016" y="252857"/>
                  <a:pt x="2049222" y="248793"/>
                  <a:pt x="2043507" y="246380"/>
                </a:cubicBezTo>
                <a:cubicBezTo>
                  <a:pt x="2037665" y="243840"/>
                  <a:pt x="2026235" y="242443"/>
                  <a:pt x="2008963" y="241935"/>
                </a:cubicBezTo>
                <a:cubicBezTo>
                  <a:pt x="1983944" y="241300"/>
                  <a:pt x="1964640" y="240030"/>
                  <a:pt x="1951051" y="238125"/>
                </a:cubicBezTo>
                <a:close/>
                <a:moveTo>
                  <a:pt x="1179145" y="238125"/>
                </a:moveTo>
                <a:cubicBezTo>
                  <a:pt x="1173938" y="243840"/>
                  <a:pt x="1170001" y="249174"/>
                  <a:pt x="1167334" y="254000"/>
                </a:cubicBezTo>
                <a:cubicBezTo>
                  <a:pt x="1164540" y="258953"/>
                  <a:pt x="1163270" y="263525"/>
                  <a:pt x="1163270" y="267589"/>
                </a:cubicBezTo>
                <a:cubicBezTo>
                  <a:pt x="1163270" y="272923"/>
                  <a:pt x="1166445" y="277622"/>
                  <a:pt x="1172922" y="281686"/>
                </a:cubicBezTo>
                <a:cubicBezTo>
                  <a:pt x="1184098" y="288544"/>
                  <a:pt x="1200227" y="292100"/>
                  <a:pt x="1221309" y="292100"/>
                </a:cubicBezTo>
                <a:cubicBezTo>
                  <a:pt x="1241502" y="292100"/>
                  <a:pt x="1256234" y="288544"/>
                  <a:pt x="1265759" y="281432"/>
                </a:cubicBezTo>
                <a:cubicBezTo>
                  <a:pt x="1275411" y="274320"/>
                  <a:pt x="1280110" y="266700"/>
                  <a:pt x="1280110" y="258699"/>
                </a:cubicBezTo>
                <a:cubicBezTo>
                  <a:pt x="1280110" y="252857"/>
                  <a:pt x="1277316" y="248793"/>
                  <a:pt x="1271601" y="246380"/>
                </a:cubicBezTo>
                <a:cubicBezTo>
                  <a:pt x="1265759" y="243840"/>
                  <a:pt x="1254329" y="242443"/>
                  <a:pt x="1237057" y="241935"/>
                </a:cubicBezTo>
                <a:cubicBezTo>
                  <a:pt x="1212038" y="241300"/>
                  <a:pt x="1192734" y="240030"/>
                  <a:pt x="1179145" y="238125"/>
                </a:cubicBezTo>
                <a:close/>
                <a:moveTo>
                  <a:pt x="2536648" y="146685"/>
                </a:moveTo>
                <a:cubicBezTo>
                  <a:pt x="2519757" y="153416"/>
                  <a:pt x="2508835" y="158115"/>
                  <a:pt x="2504009" y="160909"/>
                </a:cubicBezTo>
                <a:cubicBezTo>
                  <a:pt x="2495119" y="165862"/>
                  <a:pt x="2488769" y="170942"/>
                  <a:pt x="2485086" y="176403"/>
                </a:cubicBezTo>
                <a:cubicBezTo>
                  <a:pt x="2481276" y="181737"/>
                  <a:pt x="2479370" y="187579"/>
                  <a:pt x="2479370" y="193929"/>
                </a:cubicBezTo>
                <a:cubicBezTo>
                  <a:pt x="2479370" y="201930"/>
                  <a:pt x="2481784" y="208661"/>
                  <a:pt x="2486482" y="213868"/>
                </a:cubicBezTo>
                <a:cubicBezTo>
                  <a:pt x="2491309" y="219202"/>
                  <a:pt x="2496897" y="221869"/>
                  <a:pt x="2503120" y="221869"/>
                </a:cubicBezTo>
                <a:cubicBezTo>
                  <a:pt x="2511629" y="221869"/>
                  <a:pt x="2522805" y="216281"/>
                  <a:pt x="2536648" y="205105"/>
                </a:cubicBezTo>
                <a:close/>
                <a:moveTo>
                  <a:pt x="665176" y="146685"/>
                </a:moveTo>
                <a:cubicBezTo>
                  <a:pt x="648285" y="153416"/>
                  <a:pt x="637363" y="158115"/>
                  <a:pt x="632537" y="160909"/>
                </a:cubicBezTo>
                <a:cubicBezTo>
                  <a:pt x="623646" y="165862"/>
                  <a:pt x="617296" y="170942"/>
                  <a:pt x="613614" y="176403"/>
                </a:cubicBezTo>
                <a:cubicBezTo>
                  <a:pt x="609804" y="181737"/>
                  <a:pt x="607899" y="187579"/>
                  <a:pt x="607899" y="193929"/>
                </a:cubicBezTo>
                <a:cubicBezTo>
                  <a:pt x="607899" y="201930"/>
                  <a:pt x="610312" y="208661"/>
                  <a:pt x="615011" y="213868"/>
                </a:cubicBezTo>
                <a:cubicBezTo>
                  <a:pt x="619837" y="219202"/>
                  <a:pt x="625424" y="221869"/>
                  <a:pt x="631648" y="221869"/>
                </a:cubicBezTo>
                <a:cubicBezTo>
                  <a:pt x="640157" y="221869"/>
                  <a:pt x="651333" y="216281"/>
                  <a:pt x="665176" y="205105"/>
                </a:cubicBezTo>
                <a:close/>
                <a:moveTo>
                  <a:pt x="2680412" y="104521"/>
                </a:moveTo>
                <a:cubicBezTo>
                  <a:pt x="2675078" y="104521"/>
                  <a:pt x="2669744" y="105791"/>
                  <a:pt x="2664537" y="108585"/>
                </a:cubicBezTo>
                <a:cubicBezTo>
                  <a:pt x="2660473" y="110489"/>
                  <a:pt x="2653869" y="116586"/>
                  <a:pt x="2644598" y="126619"/>
                </a:cubicBezTo>
                <a:lnTo>
                  <a:pt x="2644598" y="183896"/>
                </a:lnTo>
                <a:cubicBezTo>
                  <a:pt x="2644598" y="196215"/>
                  <a:pt x="2645106" y="204470"/>
                  <a:pt x="2646122" y="208280"/>
                </a:cubicBezTo>
                <a:cubicBezTo>
                  <a:pt x="2647645" y="214757"/>
                  <a:pt x="2651582" y="220472"/>
                  <a:pt x="2657551" y="225425"/>
                </a:cubicBezTo>
                <a:cubicBezTo>
                  <a:pt x="2663648" y="230251"/>
                  <a:pt x="2671395" y="232791"/>
                  <a:pt x="2680666" y="232791"/>
                </a:cubicBezTo>
                <a:cubicBezTo>
                  <a:pt x="2691842" y="232791"/>
                  <a:pt x="2700859" y="228473"/>
                  <a:pt x="2707717" y="219710"/>
                </a:cubicBezTo>
                <a:cubicBezTo>
                  <a:pt x="2716734" y="208280"/>
                  <a:pt x="2721306" y="192278"/>
                  <a:pt x="2721306" y="171704"/>
                </a:cubicBezTo>
                <a:cubicBezTo>
                  <a:pt x="2721306" y="148209"/>
                  <a:pt x="2716226" y="130175"/>
                  <a:pt x="2705938" y="117601"/>
                </a:cubicBezTo>
                <a:cubicBezTo>
                  <a:pt x="2698826" y="108838"/>
                  <a:pt x="2690318" y="104521"/>
                  <a:pt x="2680412" y="104521"/>
                </a:cubicBezTo>
                <a:close/>
                <a:moveTo>
                  <a:pt x="4112337" y="104013"/>
                </a:moveTo>
                <a:cubicBezTo>
                  <a:pt x="4106368" y="104013"/>
                  <a:pt x="4100399" y="105537"/>
                  <a:pt x="4094557" y="108585"/>
                </a:cubicBezTo>
                <a:cubicBezTo>
                  <a:pt x="4090112" y="110744"/>
                  <a:pt x="4084397" y="115188"/>
                  <a:pt x="4077412" y="121920"/>
                </a:cubicBezTo>
                <a:lnTo>
                  <a:pt x="4077412" y="213741"/>
                </a:lnTo>
                <a:cubicBezTo>
                  <a:pt x="4083127" y="219202"/>
                  <a:pt x="4088969" y="223520"/>
                  <a:pt x="4095065" y="226314"/>
                </a:cubicBezTo>
                <a:cubicBezTo>
                  <a:pt x="4101161" y="229108"/>
                  <a:pt x="4107384" y="230632"/>
                  <a:pt x="4113734" y="230632"/>
                </a:cubicBezTo>
                <a:cubicBezTo>
                  <a:pt x="4123894" y="230632"/>
                  <a:pt x="4133419" y="225044"/>
                  <a:pt x="4142182" y="213868"/>
                </a:cubicBezTo>
                <a:cubicBezTo>
                  <a:pt x="4150945" y="202692"/>
                  <a:pt x="4155263" y="186436"/>
                  <a:pt x="4155263" y="165100"/>
                </a:cubicBezTo>
                <a:cubicBezTo>
                  <a:pt x="4155263" y="145542"/>
                  <a:pt x="4150945" y="130429"/>
                  <a:pt x="4142182" y="119888"/>
                </a:cubicBezTo>
                <a:cubicBezTo>
                  <a:pt x="4133419" y="109347"/>
                  <a:pt x="4123386" y="104013"/>
                  <a:pt x="4112337" y="104013"/>
                </a:cubicBezTo>
                <a:close/>
                <a:moveTo>
                  <a:pt x="3946475" y="91948"/>
                </a:moveTo>
                <a:cubicBezTo>
                  <a:pt x="3937204" y="91948"/>
                  <a:pt x="3928949" y="95504"/>
                  <a:pt x="3921583" y="102743"/>
                </a:cubicBezTo>
                <a:cubicBezTo>
                  <a:pt x="3914344" y="109982"/>
                  <a:pt x="3910026" y="120014"/>
                  <a:pt x="3908756" y="132842"/>
                </a:cubicBezTo>
                <a:lnTo>
                  <a:pt x="3979749" y="132842"/>
                </a:lnTo>
                <a:cubicBezTo>
                  <a:pt x="3979241" y="122936"/>
                  <a:pt x="3978098" y="116077"/>
                  <a:pt x="3976320" y="112013"/>
                </a:cubicBezTo>
                <a:cubicBezTo>
                  <a:pt x="3973526" y="105791"/>
                  <a:pt x="3969335" y="100838"/>
                  <a:pt x="3963747" y="97282"/>
                </a:cubicBezTo>
                <a:cubicBezTo>
                  <a:pt x="3958286" y="93726"/>
                  <a:pt x="3952444" y="91948"/>
                  <a:pt x="3946475" y="91948"/>
                </a:cubicBezTo>
                <a:close/>
                <a:moveTo>
                  <a:pt x="1381075" y="91059"/>
                </a:moveTo>
                <a:cubicBezTo>
                  <a:pt x="1375233" y="91059"/>
                  <a:pt x="1369264" y="92837"/>
                  <a:pt x="1363295" y="96393"/>
                </a:cubicBezTo>
                <a:cubicBezTo>
                  <a:pt x="1357326" y="99949"/>
                  <a:pt x="1352500" y="106045"/>
                  <a:pt x="1348817" y="114935"/>
                </a:cubicBezTo>
                <a:cubicBezTo>
                  <a:pt x="1345134" y="123698"/>
                  <a:pt x="1343229" y="135001"/>
                  <a:pt x="1343229" y="148844"/>
                </a:cubicBezTo>
                <a:cubicBezTo>
                  <a:pt x="1343229" y="171196"/>
                  <a:pt x="1347674" y="190500"/>
                  <a:pt x="1356564" y="206629"/>
                </a:cubicBezTo>
                <a:cubicBezTo>
                  <a:pt x="1365454" y="222885"/>
                  <a:pt x="1377138" y="230886"/>
                  <a:pt x="1391616" y="230886"/>
                </a:cubicBezTo>
                <a:cubicBezTo>
                  <a:pt x="1402411" y="230886"/>
                  <a:pt x="1411428" y="226441"/>
                  <a:pt x="1418413" y="217551"/>
                </a:cubicBezTo>
                <a:cubicBezTo>
                  <a:pt x="1425398" y="208661"/>
                  <a:pt x="1428954" y="193294"/>
                  <a:pt x="1428954" y="171450"/>
                </a:cubicBezTo>
                <a:cubicBezTo>
                  <a:pt x="1428954" y="144272"/>
                  <a:pt x="1423112" y="122809"/>
                  <a:pt x="1411428" y="107188"/>
                </a:cubicBezTo>
                <a:cubicBezTo>
                  <a:pt x="1403427" y="96520"/>
                  <a:pt x="1393394" y="91059"/>
                  <a:pt x="1381075" y="91059"/>
                </a:cubicBezTo>
                <a:close/>
                <a:moveTo>
                  <a:pt x="1981912" y="88264"/>
                </a:moveTo>
                <a:cubicBezTo>
                  <a:pt x="1973657" y="88264"/>
                  <a:pt x="1966672" y="91567"/>
                  <a:pt x="1961084" y="98171"/>
                </a:cubicBezTo>
                <a:cubicBezTo>
                  <a:pt x="1955496" y="104775"/>
                  <a:pt x="1952702" y="114808"/>
                  <a:pt x="1952702" y="128397"/>
                </a:cubicBezTo>
                <a:cubicBezTo>
                  <a:pt x="1952702" y="146050"/>
                  <a:pt x="1956512" y="159766"/>
                  <a:pt x="1964132" y="169418"/>
                </a:cubicBezTo>
                <a:cubicBezTo>
                  <a:pt x="1969974" y="176784"/>
                  <a:pt x="1977340" y="180467"/>
                  <a:pt x="1986230" y="180467"/>
                </a:cubicBezTo>
                <a:cubicBezTo>
                  <a:pt x="1994739" y="180467"/>
                  <a:pt x="2001724" y="177292"/>
                  <a:pt x="2007185" y="170942"/>
                </a:cubicBezTo>
                <a:cubicBezTo>
                  <a:pt x="2012646" y="164592"/>
                  <a:pt x="2015313" y="154686"/>
                  <a:pt x="2015313" y="140970"/>
                </a:cubicBezTo>
                <a:cubicBezTo>
                  <a:pt x="2015313" y="123317"/>
                  <a:pt x="2011503" y="109347"/>
                  <a:pt x="2003756" y="99313"/>
                </a:cubicBezTo>
                <a:cubicBezTo>
                  <a:pt x="1998168" y="91948"/>
                  <a:pt x="1990802" y="88264"/>
                  <a:pt x="1981912" y="88264"/>
                </a:cubicBezTo>
                <a:close/>
                <a:moveTo>
                  <a:pt x="1210006" y="88264"/>
                </a:moveTo>
                <a:cubicBezTo>
                  <a:pt x="1201751" y="88264"/>
                  <a:pt x="1194766" y="91567"/>
                  <a:pt x="1189178" y="98171"/>
                </a:cubicBezTo>
                <a:cubicBezTo>
                  <a:pt x="1183590" y="104775"/>
                  <a:pt x="1180796" y="114808"/>
                  <a:pt x="1180796" y="128397"/>
                </a:cubicBezTo>
                <a:cubicBezTo>
                  <a:pt x="1180796" y="146050"/>
                  <a:pt x="1184606" y="159766"/>
                  <a:pt x="1192226" y="169418"/>
                </a:cubicBezTo>
                <a:cubicBezTo>
                  <a:pt x="1198068" y="176784"/>
                  <a:pt x="1205434" y="180467"/>
                  <a:pt x="1214324" y="180467"/>
                </a:cubicBezTo>
                <a:cubicBezTo>
                  <a:pt x="1222833" y="180467"/>
                  <a:pt x="1229818" y="177292"/>
                  <a:pt x="1235279" y="170942"/>
                </a:cubicBezTo>
                <a:cubicBezTo>
                  <a:pt x="1240740" y="164592"/>
                  <a:pt x="1243407" y="154686"/>
                  <a:pt x="1243407" y="140970"/>
                </a:cubicBezTo>
                <a:cubicBezTo>
                  <a:pt x="1243407" y="123317"/>
                  <a:pt x="1239597" y="109347"/>
                  <a:pt x="1231850" y="99313"/>
                </a:cubicBezTo>
                <a:cubicBezTo>
                  <a:pt x="1226262" y="91948"/>
                  <a:pt x="1218896" y="88264"/>
                  <a:pt x="1210006" y="88264"/>
                </a:cubicBezTo>
                <a:close/>
                <a:moveTo>
                  <a:pt x="3201239" y="80263"/>
                </a:moveTo>
                <a:lnTo>
                  <a:pt x="3208351" y="80263"/>
                </a:lnTo>
                <a:lnTo>
                  <a:pt x="3208351" y="112776"/>
                </a:lnTo>
                <a:cubicBezTo>
                  <a:pt x="3226385" y="91059"/>
                  <a:pt x="3243530" y="80263"/>
                  <a:pt x="3259786" y="80263"/>
                </a:cubicBezTo>
                <a:cubicBezTo>
                  <a:pt x="3268168" y="80263"/>
                  <a:pt x="3275407" y="82296"/>
                  <a:pt x="3281376" y="86487"/>
                </a:cubicBezTo>
                <a:cubicBezTo>
                  <a:pt x="3287472" y="90677"/>
                  <a:pt x="3292171" y="97536"/>
                  <a:pt x="3295854" y="107188"/>
                </a:cubicBezTo>
                <a:cubicBezTo>
                  <a:pt x="3298267" y="113919"/>
                  <a:pt x="3299537" y="124206"/>
                  <a:pt x="3299537" y="138049"/>
                </a:cubicBezTo>
                <a:lnTo>
                  <a:pt x="3299537" y="203454"/>
                </a:lnTo>
                <a:cubicBezTo>
                  <a:pt x="3299537" y="213233"/>
                  <a:pt x="3300299" y="219710"/>
                  <a:pt x="3301823" y="223266"/>
                </a:cubicBezTo>
                <a:cubicBezTo>
                  <a:pt x="3303093" y="226060"/>
                  <a:pt x="3304998" y="228219"/>
                  <a:pt x="3307792" y="229743"/>
                </a:cubicBezTo>
                <a:cubicBezTo>
                  <a:pt x="3310459" y="231267"/>
                  <a:pt x="3315539" y="232156"/>
                  <a:pt x="3322905" y="232156"/>
                </a:cubicBezTo>
                <a:lnTo>
                  <a:pt x="3322905" y="238125"/>
                </a:lnTo>
                <a:lnTo>
                  <a:pt x="3247086" y="238125"/>
                </a:lnTo>
                <a:lnTo>
                  <a:pt x="3247086" y="232156"/>
                </a:lnTo>
                <a:lnTo>
                  <a:pt x="3250261" y="232156"/>
                </a:lnTo>
                <a:cubicBezTo>
                  <a:pt x="3257373" y="232156"/>
                  <a:pt x="3262453" y="231013"/>
                  <a:pt x="3265247" y="228854"/>
                </a:cubicBezTo>
                <a:cubicBezTo>
                  <a:pt x="3268041" y="226695"/>
                  <a:pt x="3270073" y="223393"/>
                  <a:pt x="3271216" y="219202"/>
                </a:cubicBezTo>
                <a:cubicBezTo>
                  <a:pt x="3271597" y="217551"/>
                  <a:pt x="3271851" y="212344"/>
                  <a:pt x="3271851" y="203454"/>
                </a:cubicBezTo>
                <a:lnTo>
                  <a:pt x="3271851" y="140716"/>
                </a:lnTo>
                <a:cubicBezTo>
                  <a:pt x="3271851" y="126746"/>
                  <a:pt x="3270073" y="116586"/>
                  <a:pt x="3266390" y="110236"/>
                </a:cubicBezTo>
                <a:cubicBezTo>
                  <a:pt x="3262834" y="104013"/>
                  <a:pt x="3256738" y="100838"/>
                  <a:pt x="3248102" y="100838"/>
                </a:cubicBezTo>
                <a:cubicBezTo>
                  <a:pt x="3234767" y="100838"/>
                  <a:pt x="3221559" y="108076"/>
                  <a:pt x="3208351" y="122555"/>
                </a:cubicBezTo>
                <a:lnTo>
                  <a:pt x="3208351" y="203454"/>
                </a:lnTo>
                <a:cubicBezTo>
                  <a:pt x="3208351" y="213868"/>
                  <a:pt x="3208986" y="220218"/>
                  <a:pt x="3210256" y="222758"/>
                </a:cubicBezTo>
                <a:cubicBezTo>
                  <a:pt x="3211780" y="225933"/>
                  <a:pt x="3213939" y="228346"/>
                  <a:pt x="3216733" y="229870"/>
                </a:cubicBezTo>
                <a:cubicBezTo>
                  <a:pt x="3219400" y="231394"/>
                  <a:pt x="3224988" y="232156"/>
                  <a:pt x="3233370" y="232156"/>
                </a:cubicBezTo>
                <a:lnTo>
                  <a:pt x="3233370" y="238125"/>
                </a:lnTo>
                <a:lnTo>
                  <a:pt x="3157551" y="238125"/>
                </a:lnTo>
                <a:lnTo>
                  <a:pt x="3157551" y="232156"/>
                </a:lnTo>
                <a:lnTo>
                  <a:pt x="3160853" y="232156"/>
                </a:lnTo>
                <a:cubicBezTo>
                  <a:pt x="3168600" y="232156"/>
                  <a:pt x="3173934" y="230124"/>
                  <a:pt x="3176728" y="226187"/>
                </a:cubicBezTo>
                <a:cubicBezTo>
                  <a:pt x="3179395" y="222250"/>
                  <a:pt x="3180792" y="214630"/>
                  <a:pt x="3180792" y="203454"/>
                </a:cubicBezTo>
                <a:lnTo>
                  <a:pt x="3180792" y="146558"/>
                </a:lnTo>
                <a:cubicBezTo>
                  <a:pt x="3180792" y="128143"/>
                  <a:pt x="3180411" y="116967"/>
                  <a:pt x="3179522" y="112902"/>
                </a:cubicBezTo>
                <a:cubicBezTo>
                  <a:pt x="3178633" y="108838"/>
                  <a:pt x="3177363" y="106172"/>
                  <a:pt x="3175712" y="104648"/>
                </a:cubicBezTo>
                <a:cubicBezTo>
                  <a:pt x="3173934" y="103251"/>
                  <a:pt x="3171648" y="102488"/>
                  <a:pt x="3168727" y="102488"/>
                </a:cubicBezTo>
                <a:cubicBezTo>
                  <a:pt x="3165552" y="102488"/>
                  <a:pt x="3161869" y="103377"/>
                  <a:pt x="3157551" y="105029"/>
                </a:cubicBezTo>
                <a:lnTo>
                  <a:pt x="3155011" y="98933"/>
                </a:lnTo>
                <a:close/>
                <a:moveTo>
                  <a:pt x="3113990" y="80263"/>
                </a:moveTo>
                <a:lnTo>
                  <a:pt x="3121229" y="80263"/>
                </a:lnTo>
                <a:lnTo>
                  <a:pt x="3121229" y="203454"/>
                </a:lnTo>
                <a:cubicBezTo>
                  <a:pt x="3121229" y="213106"/>
                  <a:pt x="3121864" y="219456"/>
                  <a:pt x="3123388" y="222631"/>
                </a:cubicBezTo>
                <a:cubicBezTo>
                  <a:pt x="3124785" y="225806"/>
                  <a:pt x="3126944" y="228219"/>
                  <a:pt x="3129611" y="229743"/>
                </a:cubicBezTo>
                <a:cubicBezTo>
                  <a:pt x="3132405" y="231267"/>
                  <a:pt x="3137358" y="232156"/>
                  <a:pt x="3144597" y="232156"/>
                </a:cubicBezTo>
                <a:lnTo>
                  <a:pt x="3144597" y="238125"/>
                </a:lnTo>
                <a:lnTo>
                  <a:pt x="3070175" y="238125"/>
                </a:lnTo>
                <a:lnTo>
                  <a:pt x="3070175" y="232156"/>
                </a:lnTo>
                <a:cubicBezTo>
                  <a:pt x="3077541" y="232156"/>
                  <a:pt x="3082620" y="231394"/>
                  <a:pt x="3085161" y="229870"/>
                </a:cubicBezTo>
                <a:cubicBezTo>
                  <a:pt x="3087701" y="228473"/>
                  <a:pt x="3089732" y="226060"/>
                  <a:pt x="3091257" y="222758"/>
                </a:cubicBezTo>
                <a:cubicBezTo>
                  <a:pt x="3092781" y="219329"/>
                  <a:pt x="3093543" y="212979"/>
                  <a:pt x="3093543" y="203454"/>
                </a:cubicBezTo>
                <a:lnTo>
                  <a:pt x="3093543" y="144399"/>
                </a:lnTo>
                <a:cubicBezTo>
                  <a:pt x="3093543" y="127762"/>
                  <a:pt x="3093035" y="116967"/>
                  <a:pt x="3092019" y="112013"/>
                </a:cubicBezTo>
                <a:cubicBezTo>
                  <a:pt x="3091257" y="108458"/>
                  <a:pt x="3089987" y="106045"/>
                  <a:pt x="3088336" y="104648"/>
                </a:cubicBezTo>
                <a:cubicBezTo>
                  <a:pt x="3086685" y="103251"/>
                  <a:pt x="3084399" y="102488"/>
                  <a:pt x="3081478" y="102488"/>
                </a:cubicBezTo>
                <a:cubicBezTo>
                  <a:pt x="3078430" y="102488"/>
                  <a:pt x="3074620" y="103377"/>
                  <a:pt x="3070175" y="105029"/>
                </a:cubicBezTo>
                <a:lnTo>
                  <a:pt x="3067762" y="98933"/>
                </a:lnTo>
                <a:close/>
                <a:moveTo>
                  <a:pt x="2991943" y="80263"/>
                </a:moveTo>
                <a:lnTo>
                  <a:pt x="2999055" y="80263"/>
                </a:lnTo>
                <a:lnTo>
                  <a:pt x="2999055" y="114681"/>
                </a:lnTo>
                <a:cubicBezTo>
                  <a:pt x="3011882" y="91694"/>
                  <a:pt x="3024963" y="80263"/>
                  <a:pt x="3038551" y="80263"/>
                </a:cubicBezTo>
                <a:cubicBezTo>
                  <a:pt x="3044648" y="80263"/>
                  <a:pt x="3049728" y="82169"/>
                  <a:pt x="3053792" y="85851"/>
                </a:cubicBezTo>
                <a:cubicBezTo>
                  <a:pt x="3057729" y="89535"/>
                  <a:pt x="3059761" y="93852"/>
                  <a:pt x="3059761" y="98806"/>
                </a:cubicBezTo>
                <a:cubicBezTo>
                  <a:pt x="3059761" y="103124"/>
                  <a:pt x="3058363" y="106807"/>
                  <a:pt x="3055443" y="109855"/>
                </a:cubicBezTo>
                <a:cubicBezTo>
                  <a:pt x="3052522" y="112902"/>
                  <a:pt x="3049093" y="114426"/>
                  <a:pt x="3045029" y="114426"/>
                </a:cubicBezTo>
                <a:cubicBezTo>
                  <a:pt x="3041092" y="114426"/>
                  <a:pt x="3036774" y="112522"/>
                  <a:pt x="3031948" y="108585"/>
                </a:cubicBezTo>
                <a:cubicBezTo>
                  <a:pt x="3027122" y="104775"/>
                  <a:pt x="3023438" y="102870"/>
                  <a:pt x="3021153" y="102870"/>
                </a:cubicBezTo>
                <a:cubicBezTo>
                  <a:pt x="3019120" y="102870"/>
                  <a:pt x="3016962" y="104013"/>
                  <a:pt x="3014549" y="106172"/>
                </a:cubicBezTo>
                <a:cubicBezTo>
                  <a:pt x="3009595" y="110744"/>
                  <a:pt x="3004388" y="118237"/>
                  <a:pt x="2999055" y="128778"/>
                </a:cubicBezTo>
                <a:lnTo>
                  <a:pt x="2999055" y="202311"/>
                </a:lnTo>
                <a:cubicBezTo>
                  <a:pt x="2999055" y="210820"/>
                  <a:pt x="3000070" y="217170"/>
                  <a:pt x="3002230" y="221488"/>
                </a:cubicBezTo>
                <a:cubicBezTo>
                  <a:pt x="3003626" y="224536"/>
                  <a:pt x="3006167" y="227076"/>
                  <a:pt x="3009850" y="229108"/>
                </a:cubicBezTo>
                <a:cubicBezTo>
                  <a:pt x="3013532" y="231140"/>
                  <a:pt x="3018867" y="232156"/>
                  <a:pt x="3025851" y="232156"/>
                </a:cubicBezTo>
                <a:lnTo>
                  <a:pt x="3025851" y="238125"/>
                </a:lnTo>
                <a:lnTo>
                  <a:pt x="2947238" y="238125"/>
                </a:lnTo>
                <a:lnTo>
                  <a:pt x="2947238" y="232156"/>
                </a:lnTo>
                <a:cubicBezTo>
                  <a:pt x="2955113" y="232156"/>
                  <a:pt x="2960955" y="230886"/>
                  <a:pt x="2964638" y="228473"/>
                </a:cubicBezTo>
                <a:cubicBezTo>
                  <a:pt x="2967432" y="226568"/>
                  <a:pt x="2969463" y="223774"/>
                  <a:pt x="2970607" y="219837"/>
                </a:cubicBezTo>
                <a:cubicBezTo>
                  <a:pt x="2971115" y="217932"/>
                  <a:pt x="2971369" y="212598"/>
                  <a:pt x="2971369" y="203581"/>
                </a:cubicBezTo>
                <a:lnTo>
                  <a:pt x="2971369" y="144145"/>
                </a:lnTo>
                <a:cubicBezTo>
                  <a:pt x="2971369" y="126365"/>
                  <a:pt x="2970988" y="115697"/>
                  <a:pt x="2970353" y="112268"/>
                </a:cubicBezTo>
                <a:cubicBezTo>
                  <a:pt x="2969591" y="108838"/>
                  <a:pt x="2968194" y="106426"/>
                  <a:pt x="2966288" y="104901"/>
                </a:cubicBezTo>
                <a:cubicBezTo>
                  <a:pt x="2964384" y="103251"/>
                  <a:pt x="2961844" y="102488"/>
                  <a:pt x="2959050" y="102488"/>
                </a:cubicBezTo>
                <a:cubicBezTo>
                  <a:pt x="2955494" y="102488"/>
                  <a:pt x="2951684" y="103377"/>
                  <a:pt x="2947238" y="105029"/>
                </a:cubicBezTo>
                <a:lnTo>
                  <a:pt x="2945588" y="98933"/>
                </a:lnTo>
                <a:close/>
                <a:moveTo>
                  <a:pt x="2693747" y="80263"/>
                </a:moveTo>
                <a:cubicBezTo>
                  <a:pt x="2709113" y="80263"/>
                  <a:pt x="2721941" y="86233"/>
                  <a:pt x="2732228" y="98298"/>
                </a:cubicBezTo>
                <a:cubicBezTo>
                  <a:pt x="2744801" y="113030"/>
                  <a:pt x="2751151" y="132207"/>
                  <a:pt x="2751151" y="155956"/>
                </a:cubicBezTo>
                <a:cubicBezTo>
                  <a:pt x="2751151" y="182372"/>
                  <a:pt x="2743531" y="204216"/>
                  <a:pt x="2728291" y="221488"/>
                </a:cubicBezTo>
                <a:cubicBezTo>
                  <a:pt x="2715845" y="235712"/>
                  <a:pt x="2700097" y="242824"/>
                  <a:pt x="2681174" y="242824"/>
                </a:cubicBezTo>
                <a:cubicBezTo>
                  <a:pt x="2672919" y="242824"/>
                  <a:pt x="2665680" y="241681"/>
                  <a:pt x="2659711" y="239268"/>
                </a:cubicBezTo>
                <a:cubicBezTo>
                  <a:pt x="2655266" y="237617"/>
                  <a:pt x="2650186" y="234315"/>
                  <a:pt x="2644598" y="229235"/>
                </a:cubicBezTo>
                <a:lnTo>
                  <a:pt x="2644598" y="275971"/>
                </a:lnTo>
                <a:cubicBezTo>
                  <a:pt x="2644598" y="286512"/>
                  <a:pt x="2645232" y="293116"/>
                  <a:pt x="2646503" y="295910"/>
                </a:cubicBezTo>
                <a:cubicBezTo>
                  <a:pt x="2647900" y="298831"/>
                  <a:pt x="2650059" y="301117"/>
                  <a:pt x="2653234" y="302768"/>
                </a:cubicBezTo>
                <a:cubicBezTo>
                  <a:pt x="2656409" y="304419"/>
                  <a:pt x="2662251" y="305308"/>
                  <a:pt x="2670632" y="305308"/>
                </a:cubicBezTo>
                <a:lnTo>
                  <a:pt x="2670632" y="311404"/>
                </a:lnTo>
                <a:lnTo>
                  <a:pt x="2590242" y="311404"/>
                </a:lnTo>
                <a:lnTo>
                  <a:pt x="2590242" y="305308"/>
                </a:lnTo>
                <a:lnTo>
                  <a:pt x="2594432" y="305308"/>
                </a:lnTo>
                <a:cubicBezTo>
                  <a:pt x="2600529" y="305435"/>
                  <a:pt x="2605736" y="304165"/>
                  <a:pt x="2610181" y="301752"/>
                </a:cubicBezTo>
                <a:cubicBezTo>
                  <a:pt x="2612213" y="300482"/>
                  <a:pt x="2613863" y="298577"/>
                  <a:pt x="2615134" y="295783"/>
                </a:cubicBezTo>
                <a:cubicBezTo>
                  <a:pt x="2616276" y="293116"/>
                  <a:pt x="2616785" y="286131"/>
                  <a:pt x="2616785" y="274955"/>
                </a:cubicBezTo>
                <a:lnTo>
                  <a:pt x="2616785" y="129921"/>
                </a:lnTo>
                <a:cubicBezTo>
                  <a:pt x="2616785" y="120014"/>
                  <a:pt x="2616404" y="113664"/>
                  <a:pt x="2615515" y="110998"/>
                </a:cubicBezTo>
                <a:cubicBezTo>
                  <a:pt x="2614626" y="108331"/>
                  <a:pt x="2613229" y="106299"/>
                  <a:pt x="2611197" y="105029"/>
                </a:cubicBezTo>
                <a:cubicBezTo>
                  <a:pt x="2609292" y="103632"/>
                  <a:pt x="2606625" y="102997"/>
                  <a:pt x="2603323" y="102997"/>
                </a:cubicBezTo>
                <a:cubicBezTo>
                  <a:pt x="2600656" y="102997"/>
                  <a:pt x="2597226" y="103759"/>
                  <a:pt x="2593036" y="105410"/>
                </a:cubicBezTo>
                <a:lnTo>
                  <a:pt x="2591004" y="99949"/>
                </a:lnTo>
                <a:lnTo>
                  <a:pt x="2638248" y="80899"/>
                </a:lnTo>
                <a:lnTo>
                  <a:pt x="2644598" y="80899"/>
                </a:lnTo>
                <a:lnTo>
                  <a:pt x="2644598" y="116713"/>
                </a:lnTo>
                <a:cubicBezTo>
                  <a:pt x="2652599" y="103251"/>
                  <a:pt x="2660473" y="93726"/>
                  <a:pt x="2668474" y="88392"/>
                </a:cubicBezTo>
                <a:cubicBezTo>
                  <a:pt x="2676475" y="82931"/>
                  <a:pt x="2684857" y="80263"/>
                  <a:pt x="2693747" y="80263"/>
                </a:cubicBezTo>
                <a:close/>
                <a:moveTo>
                  <a:pt x="2513153" y="80263"/>
                </a:moveTo>
                <a:cubicBezTo>
                  <a:pt x="2526742" y="80263"/>
                  <a:pt x="2537918" y="82550"/>
                  <a:pt x="2546681" y="87122"/>
                </a:cubicBezTo>
                <a:cubicBezTo>
                  <a:pt x="2553285" y="90551"/>
                  <a:pt x="2558111" y="96012"/>
                  <a:pt x="2561159" y="103377"/>
                </a:cubicBezTo>
                <a:cubicBezTo>
                  <a:pt x="2563191" y="108204"/>
                  <a:pt x="2564207" y="117983"/>
                  <a:pt x="2564207" y="132842"/>
                </a:cubicBezTo>
                <a:lnTo>
                  <a:pt x="2564207" y="184912"/>
                </a:lnTo>
                <a:cubicBezTo>
                  <a:pt x="2564207" y="199517"/>
                  <a:pt x="2564461" y="208407"/>
                  <a:pt x="2565095" y="211709"/>
                </a:cubicBezTo>
                <a:cubicBezTo>
                  <a:pt x="2565604" y="215011"/>
                  <a:pt x="2566493" y="217297"/>
                  <a:pt x="2567763" y="218313"/>
                </a:cubicBezTo>
                <a:cubicBezTo>
                  <a:pt x="2569160" y="219456"/>
                  <a:pt x="2570557" y="220091"/>
                  <a:pt x="2572207" y="220091"/>
                </a:cubicBezTo>
                <a:cubicBezTo>
                  <a:pt x="2573986" y="220091"/>
                  <a:pt x="2575637" y="219710"/>
                  <a:pt x="2576907" y="218821"/>
                </a:cubicBezTo>
                <a:cubicBezTo>
                  <a:pt x="2579320" y="217424"/>
                  <a:pt x="2583765" y="213360"/>
                  <a:pt x="2590495" y="206629"/>
                </a:cubicBezTo>
                <a:lnTo>
                  <a:pt x="2590495" y="216027"/>
                </a:lnTo>
                <a:cubicBezTo>
                  <a:pt x="2578050" y="232791"/>
                  <a:pt x="2566112" y="241173"/>
                  <a:pt x="2554682" y="241173"/>
                </a:cubicBezTo>
                <a:cubicBezTo>
                  <a:pt x="2549220" y="241173"/>
                  <a:pt x="2544903" y="239268"/>
                  <a:pt x="2541601" y="235458"/>
                </a:cubicBezTo>
                <a:cubicBezTo>
                  <a:pt x="2538426" y="231648"/>
                  <a:pt x="2536648" y="225171"/>
                  <a:pt x="2536648" y="216027"/>
                </a:cubicBezTo>
                <a:cubicBezTo>
                  <a:pt x="2520900" y="228219"/>
                  <a:pt x="2510994" y="235204"/>
                  <a:pt x="2506930" y="237109"/>
                </a:cubicBezTo>
                <a:cubicBezTo>
                  <a:pt x="2500961" y="239903"/>
                  <a:pt x="2494484" y="241300"/>
                  <a:pt x="2487753" y="241300"/>
                </a:cubicBezTo>
                <a:cubicBezTo>
                  <a:pt x="2477085" y="241300"/>
                  <a:pt x="2468322" y="237617"/>
                  <a:pt x="2461463" y="230378"/>
                </a:cubicBezTo>
                <a:cubicBezTo>
                  <a:pt x="2454606" y="223139"/>
                  <a:pt x="2451176" y="213614"/>
                  <a:pt x="2451176" y="201803"/>
                </a:cubicBezTo>
                <a:cubicBezTo>
                  <a:pt x="2451176" y="194310"/>
                  <a:pt x="2452828" y="187833"/>
                  <a:pt x="2456257" y="182372"/>
                </a:cubicBezTo>
                <a:cubicBezTo>
                  <a:pt x="2460829" y="174752"/>
                  <a:pt x="2468703" y="167640"/>
                  <a:pt x="2480132" y="160909"/>
                </a:cubicBezTo>
                <a:cubicBezTo>
                  <a:pt x="2491436" y="154305"/>
                  <a:pt x="2510232" y="146050"/>
                  <a:pt x="2536648" y="136525"/>
                </a:cubicBezTo>
                <a:lnTo>
                  <a:pt x="2536648" y="130429"/>
                </a:lnTo>
                <a:cubicBezTo>
                  <a:pt x="2536648" y="115188"/>
                  <a:pt x="2534107" y="104648"/>
                  <a:pt x="2529282" y="98933"/>
                </a:cubicBezTo>
                <a:cubicBezTo>
                  <a:pt x="2524456" y="93345"/>
                  <a:pt x="2517344" y="90424"/>
                  <a:pt x="2508073" y="90424"/>
                </a:cubicBezTo>
                <a:cubicBezTo>
                  <a:pt x="2501088" y="90424"/>
                  <a:pt x="2495500" y="92329"/>
                  <a:pt x="2491436" y="96138"/>
                </a:cubicBezTo>
                <a:cubicBezTo>
                  <a:pt x="2487118" y="99949"/>
                  <a:pt x="2485086" y="104267"/>
                  <a:pt x="2485086" y="109220"/>
                </a:cubicBezTo>
                <a:lnTo>
                  <a:pt x="2485340" y="118872"/>
                </a:lnTo>
                <a:cubicBezTo>
                  <a:pt x="2485340" y="124079"/>
                  <a:pt x="2484070" y="128016"/>
                  <a:pt x="2481403" y="130810"/>
                </a:cubicBezTo>
                <a:cubicBezTo>
                  <a:pt x="2478863" y="133604"/>
                  <a:pt x="2475434" y="135001"/>
                  <a:pt x="2471116" y="135001"/>
                </a:cubicBezTo>
                <a:cubicBezTo>
                  <a:pt x="2467051" y="135001"/>
                  <a:pt x="2463623" y="133477"/>
                  <a:pt x="2460956" y="130683"/>
                </a:cubicBezTo>
                <a:cubicBezTo>
                  <a:pt x="2458416" y="127762"/>
                  <a:pt x="2457019" y="123825"/>
                  <a:pt x="2457019" y="118745"/>
                </a:cubicBezTo>
                <a:cubicBezTo>
                  <a:pt x="2457019" y="109093"/>
                  <a:pt x="2461972" y="100330"/>
                  <a:pt x="2471751" y="92329"/>
                </a:cubicBezTo>
                <a:cubicBezTo>
                  <a:pt x="2481657" y="84201"/>
                  <a:pt x="2495373" y="80263"/>
                  <a:pt x="2513153" y="80263"/>
                </a:cubicBezTo>
                <a:close/>
                <a:moveTo>
                  <a:pt x="1984706" y="80263"/>
                </a:moveTo>
                <a:cubicBezTo>
                  <a:pt x="1999311" y="80263"/>
                  <a:pt x="2012011" y="83820"/>
                  <a:pt x="2022679" y="90932"/>
                </a:cubicBezTo>
                <a:lnTo>
                  <a:pt x="2055191" y="90932"/>
                </a:lnTo>
                <a:cubicBezTo>
                  <a:pt x="2060017" y="90932"/>
                  <a:pt x="2062811" y="91059"/>
                  <a:pt x="2063573" y="91313"/>
                </a:cubicBezTo>
                <a:cubicBezTo>
                  <a:pt x="2064335" y="91694"/>
                  <a:pt x="2064970" y="92075"/>
                  <a:pt x="2065224" y="92837"/>
                </a:cubicBezTo>
                <a:cubicBezTo>
                  <a:pt x="2065986" y="93852"/>
                  <a:pt x="2066240" y="95631"/>
                  <a:pt x="2066240" y="98171"/>
                </a:cubicBezTo>
                <a:cubicBezTo>
                  <a:pt x="2066240" y="101092"/>
                  <a:pt x="2065986" y="103124"/>
                  <a:pt x="2065478" y="104139"/>
                </a:cubicBezTo>
                <a:cubicBezTo>
                  <a:pt x="2065097" y="104775"/>
                  <a:pt x="2064462" y="105156"/>
                  <a:pt x="2063700" y="105537"/>
                </a:cubicBezTo>
                <a:cubicBezTo>
                  <a:pt x="2062811" y="105791"/>
                  <a:pt x="2060017" y="106045"/>
                  <a:pt x="2055191" y="106045"/>
                </a:cubicBezTo>
                <a:lnTo>
                  <a:pt x="2035252" y="106045"/>
                </a:lnTo>
                <a:cubicBezTo>
                  <a:pt x="2041602" y="114046"/>
                  <a:pt x="2044650" y="124333"/>
                  <a:pt x="2044650" y="136779"/>
                </a:cubicBezTo>
                <a:cubicBezTo>
                  <a:pt x="2044650" y="151130"/>
                  <a:pt x="2039189" y="163322"/>
                  <a:pt x="2028267" y="173482"/>
                </a:cubicBezTo>
                <a:cubicBezTo>
                  <a:pt x="2017345" y="183642"/>
                  <a:pt x="2002613" y="188722"/>
                  <a:pt x="1984198" y="188722"/>
                </a:cubicBezTo>
                <a:cubicBezTo>
                  <a:pt x="1976578" y="188722"/>
                  <a:pt x="1968831" y="187579"/>
                  <a:pt x="1960957" y="185420"/>
                </a:cubicBezTo>
                <a:cubicBezTo>
                  <a:pt x="1956004" y="189611"/>
                  <a:pt x="1952702" y="193294"/>
                  <a:pt x="1951051" y="196469"/>
                </a:cubicBezTo>
                <a:cubicBezTo>
                  <a:pt x="1949273" y="199644"/>
                  <a:pt x="1948384" y="202438"/>
                  <a:pt x="1948384" y="204597"/>
                </a:cubicBezTo>
                <a:cubicBezTo>
                  <a:pt x="1948384" y="206502"/>
                  <a:pt x="1949273" y="208407"/>
                  <a:pt x="1951178" y="210185"/>
                </a:cubicBezTo>
                <a:cubicBezTo>
                  <a:pt x="1952956" y="211963"/>
                  <a:pt x="1956639" y="213233"/>
                  <a:pt x="1961973" y="213995"/>
                </a:cubicBezTo>
                <a:cubicBezTo>
                  <a:pt x="1965021" y="214503"/>
                  <a:pt x="1972895" y="214884"/>
                  <a:pt x="1985341" y="215138"/>
                </a:cubicBezTo>
                <a:cubicBezTo>
                  <a:pt x="2008455" y="215773"/>
                  <a:pt x="2023314" y="216535"/>
                  <a:pt x="2030045" y="217551"/>
                </a:cubicBezTo>
                <a:cubicBezTo>
                  <a:pt x="2040459" y="218948"/>
                  <a:pt x="2048714" y="222885"/>
                  <a:pt x="2054937" y="229108"/>
                </a:cubicBezTo>
                <a:cubicBezTo>
                  <a:pt x="2061160" y="235331"/>
                  <a:pt x="2064208" y="243078"/>
                  <a:pt x="2064208" y="252222"/>
                </a:cubicBezTo>
                <a:cubicBezTo>
                  <a:pt x="2064208" y="264795"/>
                  <a:pt x="2058366" y="276606"/>
                  <a:pt x="2046555" y="287655"/>
                </a:cubicBezTo>
                <a:cubicBezTo>
                  <a:pt x="2029156" y="304038"/>
                  <a:pt x="2006423" y="312166"/>
                  <a:pt x="1978356" y="312166"/>
                </a:cubicBezTo>
                <a:cubicBezTo>
                  <a:pt x="1956766" y="312166"/>
                  <a:pt x="1938605" y="307213"/>
                  <a:pt x="1923746" y="297561"/>
                </a:cubicBezTo>
                <a:cubicBezTo>
                  <a:pt x="1915364" y="291973"/>
                  <a:pt x="1911173" y="286131"/>
                  <a:pt x="1911173" y="280162"/>
                </a:cubicBezTo>
                <a:cubicBezTo>
                  <a:pt x="1911173" y="277495"/>
                  <a:pt x="1911808" y="274828"/>
                  <a:pt x="1913078" y="272161"/>
                </a:cubicBezTo>
                <a:cubicBezTo>
                  <a:pt x="1914983" y="267970"/>
                  <a:pt x="1918920" y="262255"/>
                  <a:pt x="1924762" y="254889"/>
                </a:cubicBezTo>
                <a:cubicBezTo>
                  <a:pt x="1925524" y="253873"/>
                  <a:pt x="1931239" y="247777"/>
                  <a:pt x="1941907" y="236728"/>
                </a:cubicBezTo>
                <a:cubicBezTo>
                  <a:pt x="1936065" y="233299"/>
                  <a:pt x="1932001" y="230251"/>
                  <a:pt x="1929588" y="227457"/>
                </a:cubicBezTo>
                <a:cubicBezTo>
                  <a:pt x="1927175" y="224790"/>
                  <a:pt x="1925905" y="221615"/>
                  <a:pt x="1925905" y="218186"/>
                </a:cubicBezTo>
                <a:cubicBezTo>
                  <a:pt x="1925905" y="214249"/>
                  <a:pt x="1927556" y="209677"/>
                  <a:pt x="1930731" y="204470"/>
                </a:cubicBezTo>
                <a:cubicBezTo>
                  <a:pt x="1933906" y="199263"/>
                  <a:pt x="1941272" y="191770"/>
                  <a:pt x="1952702" y="182245"/>
                </a:cubicBezTo>
                <a:cubicBezTo>
                  <a:pt x="1943431" y="177673"/>
                  <a:pt x="1936192" y="171196"/>
                  <a:pt x="1931112" y="163068"/>
                </a:cubicBezTo>
                <a:cubicBezTo>
                  <a:pt x="1926159" y="154813"/>
                  <a:pt x="1923619" y="145796"/>
                  <a:pt x="1923619" y="135763"/>
                </a:cubicBezTo>
                <a:cubicBezTo>
                  <a:pt x="1923619" y="120650"/>
                  <a:pt x="1929334" y="107569"/>
                  <a:pt x="1940764" y="96647"/>
                </a:cubicBezTo>
                <a:cubicBezTo>
                  <a:pt x="1952194" y="85725"/>
                  <a:pt x="1966926" y="80263"/>
                  <a:pt x="1984706" y="80263"/>
                </a:cubicBezTo>
                <a:close/>
                <a:moveTo>
                  <a:pt x="1777823" y="80263"/>
                </a:moveTo>
                <a:lnTo>
                  <a:pt x="1784935" y="80263"/>
                </a:lnTo>
                <a:lnTo>
                  <a:pt x="1784935" y="112776"/>
                </a:lnTo>
                <a:cubicBezTo>
                  <a:pt x="1802969" y="91059"/>
                  <a:pt x="1820114" y="80263"/>
                  <a:pt x="1836370" y="80263"/>
                </a:cubicBezTo>
                <a:cubicBezTo>
                  <a:pt x="1844752" y="80263"/>
                  <a:pt x="1851991" y="82296"/>
                  <a:pt x="1857960" y="86487"/>
                </a:cubicBezTo>
                <a:cubicBezTo>
                  <a:pt x="1864056" y="90677"/>
                  <a:pt x="1868755" y="97536"/>
                  <a:pt x="1872438" y="107188"/>
                </a:cubicBezTo>
                <a:cubicBezTo>
                  <a:pt x="1874851" y="113919"/>
                  <a:pt x="1876121" y="124206"/>
                  <a:pt x="1876121" y="138049"/>
                </a:cubicBezTo>
                <a:lnTo>
                  <a:pt x="1876121" y="203454"/>
                </a:lnTo>
                <a:cubicBezTo>
                  <a:pt x="1876121" y="213233"/>
                  <a:pt x="1876883" y="219710"/>
                  <a:pt x="1878407" y="223266"/>
                </a:cubicBezTo>
                <a:cubicBezTo>
                  <a:pt x="1879677" y="226060"/>
                  <a:pt x="1881582" y="228219"/>
                  <a:pt x="1884376" y="229743"/>
                </a:cubicBezTo>
                <a:cubicBezTo>
                  <a:pt x="1887043" y="231267"/>
                  <a:pt x="1892123" y="232156"/>
                  <a:pt x="1899489" y="232156"/>
                </a:cubicBezTo>
                <a:lnTo>
                  <a:pt x="1899489" y="238125"/>
                </a:lnTo>
                <a:lnTo>
                  <a:pt x="1823670" y="238125"/>
                </a:lnTo>
                <a:lnTo>
                  <a:pt x="1823670" y="232156"/>
                </a:lnTo>
                <a:lnTo>
                  <a:pt x="1826845" y="232156"/>
                </a:lnTo>
                <a:cubicBezTo>
                  <a:pt x="1833957" y="232156"/>
                  <a:pt x="1839037" y="231013"/>
                  <a:pt x="1841831" y="228854"/>
                </a:cubicBezTo>
                <a:cubicBezTo>
                  <a:pt x="1844625" y="226695"/>
                  <a:pt x="1846657" y="223393"/>
                  <a:pt x="1847800" y="219202"/>
                </a:cubicBezTo>
                <a:cubicBezTo>
                  <a:pt x="1848181" y="217551"/>
                  <a:pt x="1848435" y="212344"/>
                  <a:pt x="1848435" y="203454"/>
                </a:cubicBezTo>
                <a:lnTo>
                  <a:pt x="1848435" y="140716"/>
                </a:lnTo>
                <a:cubicBezTo>
                  <a:pt x="1848435" y="126746"/>
                  <a:pt x="1846657" y="116586"/>
                  <a:pt x="1842974" y="110236"/>
                </a:cubicBezTo>
                <a:cubicBezTo>
                  <a:pt x="1839418" y="104013"/>
                  <a:pt x="1833322" y="100838"/>
                  <a:pt x="1824686" y="100838"/>
                </a:cubicBezTo>
                <a:cubicBezTo>
                  <a:pt x="1811351" y="100838"/>
                  <a:pt x="1798143" y="108076"/>
                  <a:pt x="1784935" y="122555"/>
                </a:cubicBezTo>
                <a:lnTo>
                  <a:pt x="1784935" y="203454"/>
                </a:lnTo>
                <a:cubicBezTo>
                  <a:pt x="1784935" y="213868"/>
                  <a:pt x="1785570" y="220218"/>
                  <a:pt x="1786840" y="222758"/>
                </a:cubicBezTo>
                <a:cubicBezTo>
                  <a:pt x="1788364" y="225933"/>
                  <a:pt x="1790523" y="228346"/>
                  <a:pt x="1793317" y="229870"/>
                </a:cubicBezTo>
                <a:cubicBezTo>
                  <a:pt x="1795984" y="231394"/>
                  <a:pt x="1801572" y="232156"/>
                  <a:pt x="1809954" y="232156"/>
                </a:cubicBezTo>
                <a:lnTo>
                  <a:pt x="1809954" y="238125"/>
                </a:lnTo>
                <a:lnTo>
                  <a:pt x="1734135" y="238125"/>
                </a:lnTo>
                <a:lnTo>
                  <a:pt x="1734135" y="232156"/>
                </a:lnTo>
                <a:lnTo>
                  <a:pt x="1737437" y="232156"/>
                </a:lnTo>
                <a:cubicBezTo>
                  <a:pt x="1745184" y="232156"/>
                  <a:pt x="1750518" y="230124"/>
                  <a:pt x="1753312" y="226187"/>
                </a:cubicBezTo>
                <a:cubicBezTo>
                  <a:pt x="1755979" y="222250"/>
                  <a:pt x="1757376" y="214630"/>
                  <a:pt x="1757376" y="203454"/>
                </a:cubicBezTo>
                <a:lnTo>
                  <a:pt x="1757376" y="146558"/>
                </a:lnTo>
                <a:cubicBezTo>
                  <a:pt x="1757376" y="128143"/>
                  <a:pt x="1756995" y="116967"/>
                  <a:pt x="1756106" y="112902"/>
                </a:cubicBezTo>
                <a:cubicBezTo>
                  <a:pt x="1755217" y="108838"/>
                  <a:pt x="1753947" y="106172"/>
                  <a:pt x="1752296" y="104648"/>
                </a:cubicBezTo>
                <a:cubicBezTo>
                  <a:pt x="1750518" y="103251"/>
                  <a:pt x="1748232" y="102488"/>
                  <a:pt x="1745311" y="102488"/>
                </a:cubicBezTo>
                <a:cubicBezTo>
                  <a:pt x="1742136" y="102488"/>
                  <a:pt x="1738453" y="103377"/>
                  <a:pt x="1734135" y="105029"/>
                </a:cubicBezTo>
                <a:lnTo>
                  <a:pt x="1731595" y="98933"/>
                </a:lnTo>
                <a:close/>
                <a:moveTo>
                  <a:pt x="1520267" y="80263"/>
                </a:moveTo>
                <a:lnTo>
                  <a:pt x="1527379" y="80263"/>
                </a:lnTo>
                <a:lnTo>
                  <a:pt x="1527379" y="112776"/>
                </a:lnTo>
                <a:cubicBezTo>
                  <a:pt x="1545413" y="91059"/>
                  <a:pt x="1562558" y="80263"/>
                  <a:pt x="1578814" y="80263"/>
                </a:cubicBezTo>
                <a:cubicBezTo>
                  <a:pt x="1587196" y="80263"/>
                  <a:pt x="1594435" y="82296"/>
                  <a:pt x="1600404" y="86487"/>
                </a:cubicBezTo>
                <a:cubicBezTo>
                  <a:pt x="1606500" y="90677"/>
                  <a:pt x="1611199" y="97536"/>
                  <a:pt x="1614882" y="107188"/>
                </a:cubicBezTo>
                <a:cubicBezTo>
                  <a:pt x="1617295" y="113919"/>
                  <a:pt x="1618565" y="124206"/>
                  <a:pt x="1618565" y="138049"/>
                </a:cubicBezTo>
                <a:lnTo>
                  <a:pt x="1618565" y="203454"/>
                </a:lnTo>
                <a:cubicBezTo>
                  <a:pt x="1618565" y="213233"/>
                  <a:pt x="1619327" y="219710"/>
                  <a:pt x="1620851" y="223266"/>
                </a:cubicBezTo>
                <a:cubicBezTo>
                  <a:pt x="1622121" y="226060"/>
                  <a:pt x="1624026" y="228219"/>
                  <a:pt x="1626820" y="229743"/>
                </a:cubicBezTo>
                <a:cubicBezTo>
                  <a:pt x="1629487" y="231267"/>
                  <a:pt x="1634567" y="232156"/>
                  <a:pt x="1641933" y="232156"/>
                </a:cubicBezTo>
                <a:lnTo>
                  <a:pt x="1641933" y="238125"/>
                </a:lnTo>
                <a:lnTo>
                  <a:pt x="1566114" y="238125"/>
                </a:lnTo>
                <a:lnTo>
                  <a:pt x="1566114" y="232156"/>
                </a:lnTo>
                <a:lnTo>
                  <a:pt x="1569289" y="232156"/>
                </a:lnTo>
                <a:cubicBezTo>
                  <a:pt x="1576401" y="232156"/>
                  <a:pt x="1581481" y="231013"/>
                  <a:pt x="1584275" y="228854"/>
                </a:cubicBezTo>
                <a:cubicBezTo>
                  <a:pt x="1587069" y="226695"/>
                  <a:pt x="1589101" y="223393"/>
                  <a:pt x="1590244" y="219202"/>
                </a:cubicBezTo>
                <a:cubicBezTo>
                  <a:pt x="1590625" y="217551"/>
                  <a:pt x="1590879" y="212344"/>
                  <a:pt x="1590879" y="203454"/>
                </a:cubicBezTo>
                <a:lnTo>
                  <a:pt x="1590879" y="140716"/>
                </a:lnTo>
                <a:cubicBezTo>
                  <a:pt x="1590879" y="126746"/>
                  <a:pt x="1589101" y="116586"/>
                  <a:pt x="1585418" y="110236"/>
                </a:cubicBezTo>
                <a:cubicBezTo>
                  <a:pt x="1581862" y="104013"/>
                  <a:pt x="1575766" y="100838"/>
                  <a:pt x="1567130" y="100838"/>
                </a:cubicBezTo>
                <a:cubicBezTo>
                  <a:pt x="1553795" y="100838"/>
                  <a:pt x="1540587" y="108076"/>
                  <a:pt x="1527379" y="122555"/>
                </a:cubicBezTo>
                <a:lnTo>
                  <a:pt x="1527379" y="203454"/>
                </a:lnTo>
                <a:cubicBezTo>
                  <a:pt x="1527379" y="213868"/>
                  <a:pt x="1528014" y="220218"/>
                  <a:pt x="1529284" y="222758"/>
                </a:cubicBezTo>
                <a:cubicBezTo>
                  <a:pt x="1530808" y="225933"/>
                  <a:pt x="1532967" y="228346"/>
                  <a:pt x="1535761" y="229870"/>
                </a:cubicBezTo>
                <a:cubicBezTo>
                  <a:pt x="1538428" y="231394"/>
                  <a:pt x="1544016" y="232156"/>
                  <a:pt x="1552398" y="232156"/>
                </a:cubicBezTo>
                <a:lnTo>
                  <a:pt x="1552398" y="238125"/>
                </a:lnTo>
                <a:lnTo>
                  <a:pt x="1476579" y="238125"/>
                </a:lnTo>
                <a:lnTo>
                  <a:pt x="1476579" y="232156"/>
                </a:lnTo>
                <a:lnTo>
                  <a:pt x="1479881" y="232156"/>
                </a:lnTo>
                <a:cubicBezTo>
                  <a:pt x="1487628" y="232156"/>
                  <a:pt x="1492962" y="230124"/>
                  <a:pt x="1495756" y="226187"/>
                </a:cubicBezTo>
                <a:cubicBezTo>
                  <a:pt x="1498423" y="222250"/>
                  <a:pt x="1499820" y="214630"/>
                  <a:pt x="1499820" y="203454"/>
                </a:cubicBezTo>
                <a:lnTo>
                  <a:pt x="1499820" y="146558"/>
                </a:lnTo>
                <a:cubicBezTo>
                  <a:pt x="1499820" y="128143"/>
                  <a:pt x="1499439" y="116967"/>
                  <a:pt x="1498550" y="112902"/>
                </a:cubicBezTo>
                <a:cubicBezTo>
                  <a:pt x="1497661" y="108838"/>
                  <a:pt x="1496391" y="106172"/>
                  <a:pt x="1494740" y="104648"/>
                </a:cubicBezTo>
                <a:cubicBezTo>
                  <a:pt x="1492962" y="103251"/>
                  <a:pt x="1490676" y="102488"/>
                  <a:pt x="1487755" y="102488"/>
                </a:cubicBezTo>
                <a:cubicBezTo>
                  <a:pt x="1484580" y="102488"/>
                  <a:pt x="1480897" y="103377"/>
                  <a:pt x="1476579" y="105029"/>
                </a:cubicBezTo>
                <a:lnTo>
                  <a:pt x="1474039" y="98933"/>
                </a:lnTo>
                <a:close/>
                <a:moveTo>
                  <a:pt x="1386282" y="80263"/>
                </a:moveTo>
                <a:cubicBezTo>
                  <a:pt x="1409523" y="80263"/>
                  <a:pt x="1428192" y="89026"/>
                  <a:pt x="1442162" y="106680"/>
                </a:cubicBezTo>
                <a:cubicBezTo>
                  <a:pt x="1454100" y="121793"/>
                  <a:pt x="1460069" y="139065"/>
                  <a:pt x="1460069" y="158623"/>
                </a:cubicBezTo>
                <a:cubicBezTo>
                  <a:pt x="1460069" y="172339"/>
                  <a:pt x="1456767" y="186182"/>
                  <a:pt x="1450290" y="200279"/>
                </a:cubicBezTo>
                <a:cubicBezTo>
                  <a:pt x="1443686" y="214376"/>
                  <a:pt x="1434542" y="224917"/>
                  <a:pt x="1422985" y="232156"/>
                </a:cubicBezTo>
                <a:cubicBezTo>
                  <a:pt x="1411428" y="239268"/>
                  <a:pt x="1398601" y="242824"/>
                  <a:pt x="1384377" y="242824"/>
                </a:cubicBezTo>
                <a:cubicBezTo>
                  <a:pt x="1361390" y="242824"/>
                  <a:pt x="1342975" y="233553"/>
                  <a:pt x="1329386" y="215138"/>
                </a:cubicBezTo>
                <a:cubicBezTo>
                  <a:pt x="1317829" y="199644"/>
                  <a:pt x="1312114" y="182245"/>
                  <a:pt x="1312114" y="162941"/>
                </a:cubicBezTo>
                <a:cubicBezTo>
                  <a:pt x="1312114" y="148844"/>
                  <a:pt x="1315543" y="134874"/>
                  <a:pt x="1322528" y="121031"/>
                </a:cubicBezTo>
                <a:cubicBezTo>
                  <a:pt x="1329513" y="107061"/>
                  <a:pt x="1338784" y="96901"/>
                  <a:pt x="1350087" y="90170"/>
                </a:cubicBezTo>
                <a:cubicBezTo>
                  <a:pt x="1361517" y="83566"/>
                  <a:pt x="1373582" y="80263"/>
                  <a:pt x="1386282" y="80263"/>
                </a:cubicBezTo>
                <a:close/>
                <a:moveTo>
                  <a:pt x="1212800" y="80263"/>
                </a:moveTo>
                <a:cubicBezTo>
                  <a:pt x="1227405" y="80263"/>
                  <a:pt x="1240105" y="83820"/>
                  <a:pt x="1250773" y="90932"/>
                </a:cubicBezTo>
                <a:lnTo>
                  <a:pt x="1283285" y="90932"/>
                </a:lnTo>
                <a:cubicBezTo>
                  <a:pt x="1288111" y="90932"/>
                  <a:pt x="1290905" y="91059"/>
                  <a:pt x="1291667" y="91313"/>
                </a:cubicBezTo>
                <a:cubicBezTo>
                  <a:pt x="1292429" y="91694"/>
                  <a:pt x="1293064" y="92075"/>
                  <a:pt x="1293318" y="92837"/>
                </a:cubicBezTo>
                <a:cubicBezTo>
                  <a:pt x="1294080" y="93852"/>
                  <a:pt x="1294334" y="95631"/>
                  <a:pt x="1294334" y="98171"/>
                </a:cubicBezTo>
                <a:cubicBezTo>
                  <a:pt x="1294334" y="101092"/>
                  <a:pt x="1294080" y="103124"/>
                  <a:pt x="1293572" y="104139"/>
                </a:cubicBezTo>
                <a:cubicBezTo>
                  <a:pt x="1293191" y="104775"/>
                  <a:pt x="1292556" y="105156"/>
                  <a:pt x="1291794" y="105537"/>
                </a:cubicBezTo>
                <a:cubicBezTo>
                  <a:pt x="1290905" y="105791"/>
                  <a:pt x="1288111" y="106045"/>
                  <a:pt x="1283285" y="106045"/>
                </a:cubicBezTo>
                <a:lnTo>
                  <a:pt x="1263346" y="106045"/>
                </a:lnTo>
                <a:cubicBezTo>
                  <a:pt x="1269696" y="114046"/>
                  <a:pt x="1272744" y="124333"/>
                  <a:pt x="1272744" y="136779"/>
                </a:cubicBezTo>
                <a:cubicBezTo>
                  <a:pt x="1272744" y="151130"/>
                  <a:pt x="1267283" y="163322"/>
                  <a:pt x="1256361" y="173482"/>
                </a:cubicBezTo>
                <a:cubicBezTo>
                  <a:pt x="1245439" y="183642"/>
                  <a:pt x="1230707" y="188722"/>
                  <a:pt x="1212292" y="188722"/>
                </a:cubicBezTo>
                <a:cubicBezTo>
                  <a:pt x="1204672" y="188722"/>
                  <a:pt x="1196925" y="187579"/>
                  <a:pt x="1189051" y="185420"/>
                </a:cubicBezTo>
                <a:cubicBezTo>
                  <a:pt x="1184098" y="189611"/>
                  <a:pt x="1180796" y="193294"/>
                  <a:pt x="1179145" y="196469"/>
                </a:cubicBezTo>
                <a:cubicBezTo>
                  <a:pt x="1177367" y="199644"/>
                  <a:pt x="1176478" y="202438"/>
                  <a:pt x="1176478" y="204597"/>
                </a:cubicBezTo>
                <a:cubicBezTo>
                  <a:pt x="1176478" y="206502"/>
                  <a:pt x="1177367" y="208407"/>
                  <a:pt x="1179272" y="210185"/>
                </a:cubicBezTo>
                <a:cubicBezTo>
                  <a:pt x="1181050" y="211963"/>
                  <a:pt x="1184733" y="213233"/>
                  <a:pt x="1190067" y="213995"/>
                </a:cubicBezTo>
                <a:cubicBezTo>
                  <a:pt x="1193115" y="214503"/>
                  <a:pt x="1200989" y="214884"/>
                  <a:pt x="1213435" y="215138"/>
                </a:cubicBezTo>
                <a:cubicBezTo>
                  <a:pt x="1236549" y="215773"/>
                  <a:pt x="1251408" y="216535"/>
                  <a:pt x="1258139" y="217551"/>
                </a:cubicBezTo>
                <a:cubicBezTo>
                  <a:pt x="1268553" y="218948"/>
                  <a:pt x="1276808" y="222885"/>
                  <a:pt x="1283031" y="229108"/>
                </a:cubicBezTo>
                <a:cubicBezTo>
                  <a:pt x="1289254" y="235331"/>
                  <a:pt x="1292302" y="243078"/>
                  <a:pt x="1292302" y="252222"/>
                </a:cubicBezTo>
                <a:cubicBezTo>
                  <a:pt x="1292302" y="264795"/>
                  <a:pt x="1286460" y="276606"/>
                  <a:pt x="1274649" y="287655"/>
                </a:cubicBezTo>
                <a:cubicBezTo>
                  <a:pt x="1257250" y="304038"/>
                  <a:pt x="1234517" y="312166"/>
                  <a:pt x="1206450" y="312166"/>
                </a:cubicBezTo>
                <a:cubicBezTo>
                  <a:pt x="1184860" y="312166"/>
                  <a:pt x="1166699" y="307213"/>
                  <a:pt x="1151840" y="297561"/>
                </a:cubicBezTo>
                <a:cubicBezTo>
                  <a:pt x="1143458" y="291973"/>
                  <a:pt x="1139267" y="286131"/>
                  <a:pt x="1139267" y="280162"/>
                </a:cubicBezTo>
                <a:cubicBezTo>
                  <a:pt x="1139267" y="277495"/>
                  <a:pt x="1139902" y="274828"/>
                  <a:pt x="1141172" y="272161"/>
                </a:cubicBezTo>
                <a:cubicBezTo>
                  <a:pt x="1143077" y="267970"/>
                  <a:pt x="1147014" y="262255"/>
                  <a:pt x="1152856" y="254889"/>
                </a:cubicBezTo>
                <a:cubicBezTo>
                  <a:pt x="1153618" y="253873"/>
                  <a:pt x="1159333" y="247777"/>
                  <a:pt x="1170001" y="236728"/>
                </a:cubicBezTo>
                <a:cubicBezTo>
                  <a:pt x="1164159" y="233299"/>
                  <a:pt x="1160095" y="230251"/>
                  <a:pt x="1157682" y="227457"/>
                </a:cubicBezTo>
                <a:cubicBezTo>
                  <a:pt x="1155269" y="224790"/>
                  <a:pt x="1153999" y="221615"/>
                  <a:pt x="1153999" y="218186"/>
                </a:cubicBezTo>
                <a:cubicBezTo>
                  <a:pt x="1153999" y="214249"/>
                  <a:pt x="1155650" y="209677"/>
                  <a:pt x="1158825" y="204470"/>
                </a:cubicBezTo>
                <a:cubicBezTo>
                  <a:pt x="1162000" y="199263"/>
                  <a:pt x="1169366" y="191770"/>
                  <a:pt x="1180796" y="182245"/>
                </a:cubicBezTo>
                <a:cubicBezTo>
                  <a:pt x="1171525" y="177673"/>
                  <a:pt x="1164286" y="171196"/>
                  <a:pt x="1159206" y="163068"/>
                </a:cubicBezTo>
                <a:cubicBezTo>
                  <a:pt x="1154253" y="154813"/>
                  <a:pt x="1151713" y="145796"/>
                  <a:pt x="1151713" y="135763"/>
                </a:cubicBezTo>
                <a:cubicBezTo>
                  <a:pt x="1151713" y="120650"/>
                  <a:pt x="1157428" y="107569"/>
                  <a:pt x="1168858" y="96647"/>
                </a:cubicBezTo>
                <a:cubicBezTo>
                  <a:pt x="1180288" y="85725"/>
                  <a:pt x="1195020" y="80263"/>
                  <a:pt x="1212800" y="80263"/>
                </a:cubicBezTo>
                <a:close/>
                <a:moveTo>
                  <a:pt x="1005917" y="80263"/>
                </a:moveTo>
                <a:lnTo>
                  <a:pt x="1013029" y="80263"/>
                </a:lnTo>
                <a:lnTo>
                  <a:pt x="1013029" y="112776"/>
                </a:lnTo>
                <a:cubicBezTo>
                  <a:pt x="1031063" y="91059"/>
                  <a:pt x="1048208" y="80263"/>
                  <a:pt x="1064464" y="80263"/>
                </a:cubicBezTo>
                <a:cubicBezTo>
                  <a:pt x="1072846" y="80263"/>
                  <a:pt x="1080085" y="82296"/>
                  <a:pt x="1086054" y="86487"/>
                </a:cubicBezTo>
                <a:cubicBezTo>
                  <a:pt x="1092150" y="90677"/>
                  <a:pt x="1096849" y="97536"/>
                  <a:pt x="1100532" y="107188"/>
                </a:cubicBezTo>
                <a:cubicBezTo>
                  <a:pt x="1102945" y="113919"/>
                  <a:pt x="1104215" y="124206"/>
                  <a:pt x="1104215" y="138049"/>
                </a:cubicBezTo>
                <a:lnTo>
                  <a:pt x="1104215" y="203454"/>
                </a:lnTo>
                <a:cubicBezTo>
                  <a:pt x="1104215" y="213233"/>
                  <a:pt x="1104977" y="219710"/>
                  <a:pt x="1106501" y="223266"/>
                </a:cubicBezTo>
                <a:cubicBezTo>
                  <a:pt x="1107771" y="226060"/>
                  <a:pt x="1109676" y="228219"/>
                  <a:pt x="1112470" y="229743"/>
                </a:cubicBezTo>
                <a:cubicBezTo>
                  <a:pt x="1115137" y="231267"/>
                  <a:pt x="1120217" y="232156"/>
                  <a:pt x="1127583" y="232156"/>
                </a:cubicBezTo>
                <a:lnTo>
                  <a:pt x="1127583" y="238125"/>
                </a:lnTo>
                <a:lnTo>
                  <a:pt x="1051764" y="238125"/>
                </a:lnTo>
                <a:lnTo>
                  <a:pt x="1051764" y="232156"/>
                </a:lnTo>
                <a:lnTo>
                  <a:pt x="1054939" y="232156"/>
                </a:lnTo>
                <a:cubicBezTo>
                  <a:pt x="1062051" y="232156"/>
                  <a:pt x="1067131" y="231013"/>
                  <a:pt x="1069925" y="228854"/>
                </a:cubicBezTo>
                <a:cubicBezTo>
                  <a:pt x="1072719" y="226695"/>
                  <a:pt x="1074751" y="223393"/>
                  <a:pt x="1075894" y="219202"/>
                </a:cubicBezTo>
                <a:cubicBezTo>
                  <a:pt x="1076275" y="217551"/>
                  <a:pt x="1076529" y="212344"/>
                  <a:pt x="1076529" y="203454"/>
                </a:cubicBezTo>
                <a:lnTo>
                  <a:pt x="1076529" y="140716"/>
                </a:lnTo>
                <a:cubicBezTo>
                  <a:pt x="1076529" y="126746"/>
                  <a:pt x="1074751" y="116586"/>
                  <a:pt x="1071068" y="110236"/>
                </a:cubicBezTo>
                <a:cubicBezTo>
                  <a:pt x="1067512" y="104013"/>
                  <a:pt x="1061416" y="100838"/>
                  <a:pt x="1052780" y="100838"/>
                </a:cubicBezTo>
                <a:cubicBezTo>
                  <a:pt x="1039445" y="100838"/>
                  <a:pt x="1026237" y="108076"/>
                  <a:pt x="1013029" y="122555"/>
                </a:cubicBezTo>
                <a:lnTo>
                  <a:pt x="1013029" y="203454"/>
                </a:lnTo>
                <a:cubicBezTo>
                  <a:pt x="1013029" y="213868"/>
                  <a:pt x="1013664" y="220218"/>
                  <a:pt x="1014934" y="222758"/>
                </a:cubicBezTo>
                <a:cubicBezTo>
                  <a:pt x="1016458" y="225933"/>
                  <a:pt x="1018617" y="228346"/>
                  <a:pt x="1021411" y="229870"/>
                </a:cubicBezTo>
                <a:cubicBezTo>
                  <a:pt x="1024078" y="231394"/>
                  <a:pt x="1029666" y="232156"/>
                  <a:pt x="1038048" y="232156"/>
                </a:cubicBezTo>
                <a:lnTo>
                  <a:pt x="1038048" y="238125"/>
                </a:lnTo>
                <a:lnTo>
                  <a:pt x="962229" y="238125"/>
                </a:lnTo>
                <a:lnTo>
                  <a:pt x="962229" y="232156"/>
                </a:lnTo>
                <a:lnTo>
                  <a:pt x="965531" y="232156"/>
                </a:lnTo>
                <a:cubicBezTo>
                  <a:pt x="973277" y="232156"/>
                  <a:pt x="978612" y="230124"/>
                  <a:pt x="981406" y="226187"/>
                </a:cubicBezTo>
                <a:cubicBezTo>
                  <a:pt x="984073" y="222250"/>
                  <a:pt x="985470" y="214630"/>
                  <a:pt x="985470" y="203454"/>
                </a:cubicBezTo>
                <a:lnTo>
                  <a:pt x="985470" y="146558"/>
                </a:lnTo>
                <a:cubicBezTo>
                  <a:pt x="985470" y="128143"/>
                  <a:pt x="985089" y="116967"/>
                  <a:pt x="984199" y="112902"/>
                </a:cubicBezTo>
                <a:cubicBezTo>
                  <a:pt x="983311" y="108838"/>
                  <a:pt x="982041" y="106172"/>
                  <a:pt x="980390" y="104648"/>
                </a:cubicBezTo>
                <a:cubicBezTo>
                  <a:pt x="978612" y="103251"/>
                  <a:pt x="976326" y="102488"/>
                  <a:pt x="973405" y="102488"/>
                </a:cubicBezTo>
                <a:cubicBezTo>
                  <a:pt x="970230" y="102488"/>
                  <a:pt x="966546" y="103377"/>
                  <a:pt x="962229" y="105029"/>
                </a:cubicBezTo>
                <a:lnTo>
                  <a:pt x="959689" y="98933"/>
                </a:lnTo>
                <a:close/>
                <a:moveTo>
                  <a:pt x="804749" y="80263"/>
                </a:moveTo>
                <a:cubicBezTo>
                  <a:pt x="819862" y="80263"/>
                  <a:pt x="832308" y="84201"/>
                  <a:pt x="841960" y="92201"/>
                </a:cubicBezTo>
                <a:cubicBezTo>
                  <a:pt x="851739" y="100202"/>
                  <a:pt x="856565" y="108458"/>
                  <a:pt x="856565" y="117094"/>
                </a:cubicBezTo>
                <a:cubicBezTo>
                  <a:pt x="856565" y="121285"/>
                  <a:pt x="855168" y="124713"/>
                  <a:pt x="852374" y="127381"/>
                </a:cubicBezTo>
                <a:cubicBezTo>
                  <a:pt x="849707" y="130048"/>
                  <a:pt x="845896" y="131318"/>
                  <a:pt x="840943" y="131318"/>
                </a:cubicBezTo>
                <a:cubicBezTo>
                  <a:pt x="834340" y="131318"/>
                  <a:pt x="829387" y="129159"/>
                  <a:pt x="826085" y="124968"/>
                </a:cubicBezTo>
                <a:cubicBezTo>
                  <a:pt x="824180" y="122555"/>
                  <a:pt x="822910" y="118110"/>
                  <a:pt x="822274" y="111506"/>
                </a:cubicBezTo>
                <a:cubicBezTo>
                  <a:pt x="821640" y="104901"/>
                  <a:pt x="819481" y="99949"/>
                  <a:pt x="815543" y="96520"/>
                </a:cubicBezTo>
                <a:cubicBezTo>
                  <a:pt x="811607" y="93091"/>
                  <a:pt x="806146" y="91439"/>
                  <a:pt x="799288" y="91439"/>
                </a:cubicBezTo>
                <a:cubicBezTo>
                  <a:pt x="788112" y="91439"/>
                  <a:pt x="779095" y="95631"/>
                  <a:pt x="772364" y="103886"/>
                </a:cubicBezTo>
                <a:cubicBezTo>
                  <a:pt x="763220" y="114808"/>
                  <a:pt x="758774" y="129286"/>
                  <a:pt x="758774" y="147193"/>
                </a:cubicBezTo>
                <a:cubicBezTo>
                  <a:pt x="758774" y="165481"/>
                  <a:pt x="763220" y="181610"/>
                  <a:pt x="772237" y="195707"/>
                </a:cubicBezTo>
                <a:cubicBezTo>
                  <a:pt x="781254" y="209677"/>
                  <a:pt x="793318" y="216662"/>
                  <a:pt x="808686" y="216662"/>
                </a:cubicBezTo>
                <a:cubicBezTo>
                  <a:pt x="819608" y="216662"/>
                  <a:pt x="829387" y="212979"/>
                  <a:pt x="838149" y="205486"/>
                </a:cubicBezTo>
                <a:cubicBezTo>
                  <a:pt x="844246" y="200279"/>
                  <a:pt x="850215" y="191008"/>
                  <a:pt x="856057" y="177546"/>
                </a:cubicBezTo>
                <a:lnTo>
                  <a:pt x="860883" y="179832"/>
                </a:lnTo>
                <a:cubicBezTo>
                  <a:pt x="856818" y="200025"/>
                  <a:pt x="848691" y="215646"/>
                  <a:pt x="836626" y="226441"/>
                </a:cubicBezTo>
                <a:cubicBezTo>
                  <a:pt x="824561" y="237363"/>
                  <a:pt x="811226" y="242824"/>
                  <a:pt x="796621" y="242824"/>
                </a:cubicBezTo>
                <a:cubicBezTo>
                  <a:pt x="779221" y="242824"/>
                  <a:pt x="763982" y="235458"/>
                  <a:pt x="751027" y="220853"/>
                </a:cubicBezTo>
                <a:cubicBezTo>
                  <a:pt x="738074" y="206248"/>
                  <a:pt x="731596" y="186563"/>
                  <a:pt x="731596" y="161671"/>
                </a:cubicBezTo>
                <a:cubicBezTo>
                  <a:pt x="731596" y="137541"/>
                  <a:pt x="738836" y="117856"/>
                  <a:pt x="753187" y="102870"/>
                </a:cubicBezTo>
                <a:cubicBezTo>
                  <a:pt x="767538" y="87757"/>
                  <a:pt x="784683" y="80263"/>
                  <a:pt x="804749" y="80263"/>
                </a:cubicBezTo>
                <a:close/>
                <a:moveTo>
                  <a:pt x="641681" y="80263"/>
                </a:moveTo>
                <a:cubicBezTo>
                  <a:pt x="655270" y="80263"/>
                  <a:pt x="666446" y="82550"/>
                  <a:pt x="675209" y="87122"/>
                </a:cubicBezTo>
                <a:cubicBezTo>
                  <a:pt x="681813" y="90551"/>
                  <a:pt x="686639" y="96012"/>
                  <a:pt x="689687" y="103377"/>
                </a:cubicBezTo>
                <a:cubicBezTo>
                  <a:pt x="691718" y="108204"/>
                  <a:pt x="692735" y="117983"/>
                  <a:pt x="692735" y="132842"/>
                </a:cubicBezTo>
                <a:lnTo>
                  <a:pt x="692735" y="184912"/>
                </a:lnTo>
                <a:cubicBezTo>
                  <a:pt x="692735" y="199517"/>
                  <a:pt x="692989" y="208407"/>
                  <a:pt x="693624" y="211709"/>
                </a:cubicBezTo>
                <a:cubicBezTo>
                  <a:pt x="694132" y="215011"/>
                  <a:pt x="695021" y="217297"/>
                  <a:pt x="696291" y="218313"/>
                </a:cubicBezTo>
                <a:cubicBezTo>
                  <a:pt x="697688" y="219456"/>
                  <a:pt x="699085" y="220091"/>
                  <a:pt x="700736" y="220091"/>
                </a:cubicBezTo>
                <a:cubicBezTo>
                  <a:pt x="702514" y="220091"/>
                  <a:pt x="704165" y="219710"/>
                  <a:pt x="705435" y="218821"/>
                </a:cubicBezTo>
                <a:cubicBezTo>
                  <a:pt x="707848" y="217424"/>
                  <a:pt x="712293" y="213360"/>
                  <a:pt x="719024" y="206629"/>
                </a:cubicBezTo>
                <a:lnTo>
                  <a:pt x="719024" y="216027"/>
                </a:lnTo>
                <a:cubicBezTo>
                  <a:pt x="706577" y="232791"/>
                  <a:pt x="694640" y="241173"/>
                  <a:pt x="683210" y="241173"/>
                </a:cubicBezTo>
                <a:cubicBezTo>
                  <a:pt x="677749" y="241173"/>
                  <a:pt x="673431" y="239268"/>
                  <a:pt x="670129" y="235458"/>
                </a:cubicBezTo>
                <a:cubicBezTo>
                  <a:pt x="666954" y="231648"/>
                  <a:pt x="665176" y="225171"/>
                  <a:pt x="665176" y="216027"/>
                </a:cubicBezTo>
                <a:cubicBezTo>
                  <a:pt x="649427" y="228219"/>
                  <a:pt x="639521" y="235204"/>
                  <a:pt x="635458" y="237109"/>
                </a:cubicBezTo>
                <a:cubicBezTo>
                  <a:pt x="629489" y="239903"/>
                  <a:pt x="623012" y="241300"/>
                  <a:pt x="616281" y="241300"/>
                </a:cubicBezTo>
                <a:cubicBezTo>
                  <a:pt x="605613" y="241300"/>
                  <a:pt x="596849" y="237617"/>
                  <a:pt x="589992" y="230378"/>
                </a:cubicBezTo>
                <a:cubicBezTo>
                  <a:pt x="583134" y="223139"/>
                  <a:pt x="579705" y="213614"/>
                  <a:pt x="579705" y="201803"/>
                </a:cubicBezTo>
                <a:cubicBezTo>
                  <a:pt x="579705" y="194310"/>
                  <a:pt x="581356" y="187833"/>
                  <a:pt x="584785" y="182372"/>
                </a:cubicBezTo>
                <a:cubicBezTo>
                  <a:pt x="589357" y="174752"/>
                  <a:pt x="597231" y="167640"/>
                  <a:pt x="608661" y="160909"/>
                </a:cubicBezTo>
                <a:cubicBezTo>
                  <a:pt x="619964" y="154305"/>
                  <a:pt x="638760" y="146050"/>
                  <a:pt x="665176" y="136525"/>
                </a:cubicBezTo>
                <a:lnTo>
                  <a:pt x="665176" y="130429"/>
                </a:lnTo>
                <a:cubicBezTo>
                  <a:pt x="665176" y="115188"/>
                  <a:pt x="662636" y="104648"/>
                  <a:pt x="657810" y="98933"/>
                </a:cubicBezTo>
                <a:cubicBezTo>
                  <a:pt x="652984" y="93345"/>
                  <a:pt x="645871" y="90424"/>
                  <a:pt x="636601" y="90424"/>
                </a:cubicBezTo>
                <a:cubicBezTo>
                  <a:pt x="629616" y="90424"/>
                  <a:pt x="624027" y="92329"/>
                  <a:pt x="619964" y="96138"/>
                </a:cubicBezTo>
                <a:cubicBezTo>
                  <a:pt x="615646" y="99949"/>
                  <a:pt x="613614" y="104267"/>
                  <a:pt x="613614" y="109220"/>
                </a:cubicBezTo>
                <a:lnTo>
                  <a:pt x="613868" y="118872"/>
                </a:lnTo>
                <a:cubicBezTo>
                  <a:pt x="613868" y="124079"/>
                  <a:pt x="612598" y="128016"/>
                  <a:pt x="609931" y="130810"/>
                </a:cubicBezTo>
                <a:cubicBezTo>
                  <a:pt x="607391" y="133604"/>
                  <a:pt x="603962" y="135001"/>
                  <a:pt x="599643" y="135001"/>
                </a:cubicBezTo>
                <a:cubicBezTo>
                  <a:pt x="595580" y="135001"/>
                  <a:pt x="592151" y="133477"/>
                  <a:pt x="589484" y="130683"/>
                </a:cubicBezTo>
                <a:cubicBezTo>
                  <a:pt x="586943" y="127762"/>
                  <a:pt x="585546" y="123825"/>
                  <a:pt x="585546" y="118745"/>
                </a:cubicBezTo>
                <a:cubicBezTo>
                  <a:pt x="585546" y="109093"/>
                  <a:pt x="590499" y="100330"/>
                  <a:pt x="600279" y="92329"/>
                </a:cubicBezTo>
                <a:cubicBezTo>
                  <a:pt x="610185" y="84201"/>
                  <a:pt x="623901" y="80263"/>
                  <a:pt x="641681" y="80263"/>
                </a:cubicBezTo>
                <a:close/>
                <a:moveTo>
                  <a:pt x="3955873" y="80010"/>
                </a:moveTo>
                <a:cubicBezTo>
                  <a:pt x="3973018" y="80010"/>
                  <a:pt x="3987115" y="85725"/>
                  <a:pt x="3998164" y="97027"/>
                </a:cubicBezTo>
                <a:cubicBezTo>
                  <a:pt x="4009213" y="108331"/>
                  <a:pt x="4014801" y="123571"/>
                  <a:pt x="4014801" y="142494"/>
                </a:cubicBezTo>
                <a:lnTo>
                  <a:pt x="3908756" y="142494"/>
                </a:lnTo>
                <a:cubicBezTo>
                  <a:pt x="3908756" y="165354"/>
                  <a:pt x="3914217" y="183134"/>
                  <a:pt x="3925393" y="196088"/>
                </a:cubicBezTo>
                <a:cubicBezTo>
                  <a:pt x="3936569" y="209042"/>
                  <a:pt x="3949650" y="215519"/>
                  <a:pt x="3964763" y="215519"/>
                </a:cubicBezTo>
                <a:cubicBezTo>
                  <a:pt x="3974796" y="215519"/>
                  <a:pt x="3983559" y="212725"/>
                  <a:pt x="3990925" y="207264"/>
                </a:cubicBezTo>
                <a:cubicBezTo>
                  <a:pt x="3998418" y="201676"/>
                  <a:pt x="4004641" y="192278"/>
                  <a:pt x="4009594" y="178816"/>
                </a:cubicBezTo>
                <a:lnTo>
                  <a:pt x="4014801" y="182245"/>
                </a:lnTo>
                <a:cubicBezTo>
                  <a:pt x="4012388" y="197485"/>
                  <a:pt x="4005657" y="211455"/>
                  <a:pt x="3994354" y="224028"/>
                </a:cubicBezTo>
                <a:cubicBezTo>
                  <a:pt x="3983051" y="236474"/>
                  <a:pt x="3968954" y="242824"/>
                  <a:pt x="3952063" y="242824"/>
                </a:cubicBezTo>
                <a:cubicBezTo>
                  <a:pt x="3933648" y="242824"/>
                  <a:pt x="3917773" y="235585"/>
                  <a:pt x="3904692" y="221361"/>
                </a:cubicBezTo>
                <a:cubicBezTo>
                  <a:pt x="3891611" y="207010"/>
                  <a:pt x="3885007" y="187706"/>
                  <a:pt x="3885007" y="163449"/>
                </a:cubicBezTo>
                <a:cubicBezTo>
                  <a:pt x="3885007" y="137160"/>
                  <a:pt x="3891738" y="116713"/>
                  <a:pt x="3905200" y="102108"/>
                </a:cubicBezTo>
                <a:cubicBezTo>
                  <a:pt x="3918662" y="87376"/>
                  <a:pt x="3935553" y="80010"/>
                  <a:pt x="3955873" y="80010"/>
                </a:cubicBezTo>
                <a:close/>
                <a:moveTo>
                  <a:pt x="2239976" y="75564"/>
                </a:moveTo>
                <a:cubicBezTo>
                  <a:pt x="2241500" y="75564"/>
                  <a:pt x="2243151" y="75819"/>
                  <a:pt x="2244801" y="76200"/>
                </a:cubicBezTo>
                <a:cubicBezTo>
                  <a:pt x="2249628" y="77724"/>
                  <a:pt x="2253311" y="81026"/>
                  <a:pt x="2255597" y="85979"/>
                </a:cubicBezTo>
                <a:cubicBezTo>
                  <a:pt x="2257882" y="90805"/>
                  <a:pt x="2258010" y="96138"/>
                  <a:pt x="2256105" y="101981"/>
                </a:cubicBezTo>
                <a:cubicBezTo>
                  <a:pt x="2253945" y="108585"/>
                  <a:pt x="2249247" y="113284"/>
                  <a:pt x="2242007" y="116205"/>
                </a:cubicBezTo>
                <a:cubicBezTo>
                  <a:pt x="2236038" y="118745"/>
                  <a:pt x="2227911" y="120014"/>
                  <a:pt x="2217624" y="120142"/>
                </a:cubicBezTo>
                <a:lnTo>
                  <a:pt x="2217624" y="177673"/>
                </a:lnTo>
                <a:cubicBezTo>
                  <a:pt x="2217624" y="194056"/>
                  <a:pt x="2218005" y="204978"/>
                  <a:pt x="2218767" y="210312"/>
                </a:cubicBezTo>
                <a:cubicBezTo>
                  <a:pt x="2219529" y="213995"/>
                  <a:pt x="2220926" y="216789"/>
                  <a:pt x="2222957" y="218567"/>
                </a:cubicBezTo>
                <a:cubicBezTo>
                  <a:pt x="2224736" y="220091"/>
                  <a:pt x="2226895" y="220853"/>
                  <a:pt x="2229307" y="220853"/>
                </a:cubicBezTo>
                <a:cubicBezTo>
                  <a:pt x="2232863" y="220853"/>
                  <a:pt x="2236674" y="219964"/>
                  <a:pt x="2241119" y="218059"/>
                </a:cubicBezTo>
                <a:lnTo>
                  <a:pt x="2243405" y="223901"/>
                </a:lnTo>
                <a:lnTo>
                  <a:pt x="2197557" y="242824"/>
                </a:lnTo>
                <a:lnTo>
                  <a:pt x="2189938" y="242824"/>
                </a:lnTo>
                <a:lnTo>
                  <a:pt x="2189938" y="210312"/>
                </a:lnTo>
                <a:cubicBezTo>
                  <a:pt x="2177492" y="223774"/>
                  <a:pt x="2167459" y="232791"/>
                  <a:pt x="2159838" y="237236"/>
                </a:cubicBezTo>
                <a:cubicBezTo>
                  <a:pt x="2153489" y="240919"/>
                  <a:pt x="2146250" y="242824"/>
                  <a:pt x="2137868" y="242824"/>
                </a:cubicBezTo>
                <a:cubicBezTo>
                  <a:pt x="2119834" y="242824"/>
                  <a:pt x="2108023" y="233934"/>
                  <a:pt x="2102435" y="216154"/>
                </a:cubicBezTo>
                <a:cubicBezTo>
                  <a:pt x="2100022" y="208407"/>
                  <a:pt x="2098752" y="197358"/>
                  <a:pt x="2098752" y="183007"/>
                </a:cubicBezTo>
                <a:lnTo>
                  <a:pt x="2098752" y="114554"/>
                </a:lnTo>
                <a:cubicBezTo>
                  <a:pt x="2098752" y="103251"/>
                  <a:pt x="2095704" y="96138"/>
                  <a:pt x="2089481" y="92963"/>
                </a:cubicBezTo>
                <a:cubicBezTo>
                  <a:pt x="2086433" y="91567"/>
                  <a:pt x="2080845" y="90805"/>
                  <a:pt x="2072844" y="90932"/>
                </a:cubicBezTo>
                <a:lnTo>
                  <a:pt x="2072844" y="84709"/>
                </a:lnTo>
                <a:lnTo>
                  <a:pt x="2126565" y="84709"/>
                </a:lnTo>
                <a:lnTo>
                  <a:pt x="2126565" y="187452"/>
                </a:lnTo>
                <a:cubicBezTo>
                  <a:pt x="2126565" y="210566"/>
                  <a:pt x="2135074" y="222250"/>
                  <a:pt x="2151965" y="222250"/>
                </a:cubicBezTo>
                <a:cubicBezTo>
                  <a:pt x="2156791" y="222250"/>
                  <a:pt x="2162251" y="220726"/>
                  <a:pt x="2168348" y="217678"/>
                </a:cubicBezTo>
                <a:cubicBezTo>
                  <a:pt x="2174444" y="214630"/>
                  <a:pt x="2181682" y="208915"/>
                  <a:pt x="2189938" y="200406"/>
                </a:cubicBezTo>
                <a:lnTo>
                  <a:pt x="2189938" y="113538"/>
                </a:lnTo>
                <a:cubicBezTo>
                  <a:pt x="2189938" y="104775"/>
                  <a:pt x="2188413" y="98806"/>
                  <a:pt x="2185112" y="95758"/>
                </a:cubicBezTo>
                <a:cubicBezTo>
                  <a:pt x="2181937" y="92837"/>
                  <a:pt x="2175332" y="91186"/>
                  <a:pt x="2165426" y="90932"/>
                </a:cubicBezTo>
                <a:lnTo>
                  <a:pt x="2165426" y="84709"/>
                </a:lnTo>
                <a:lnTo>
                  <a:pt x="2217624" y="84709"/>
                </a:lnTo>
                <a:lnTo>
                  <a:pt x="2217624" y="113538"/>
                </a:lnTo>
                <a:cubicBezTo>
                  <a:pt x="2221053" y="113284"/>
                  <a:pt x="2226132" y="112395"/>
                  <a:pt x="2232863" y="110744"/>
                </a:cubicBezTo>
                <a:cubicBezTo>
                  <a:pt x="2236166" y="109093"/>
                  <a:pt x="2237309" y="107314"/>
                  <a:pt x="2236038" y="105410"/>
                </a:cubicBezTo>
                <a:cubicBezTo>
                  <a:pt x="2236038" y="105283"/>
                  <a:pt x="2234769" y="104394"/>
                  <a:pt x="2232229" y="102616"/>
                </a:cubicBezTo>
                <a:cubicBezTo>
                  <a:pt x="2229816" y="100964"/>
                  <a:pt x="2228038" y="99187"/>
                  <a:pt x="2227022" y="97282"/>
                </a:cubicBezTo>
                <a:cubicBezTo>
                  <a:pt x="2224736" y="93472"/>
                  <a:pt x="2224101" y="89788"/>
                  <a:pt x="2225117" y="86233"/>
                </a:cubicBezTo>
                <a:cubicBezTo>
                  <a:pt x="2226006" y="82676"/>
                  <a:pt x="2228419" y="79756"/>
                  <a:pt x="2232356" y="77597"/>
                </a:cubicBezTo>
                <a:cubicBezTo>
                  <a:pt x="2234769" y="76326"/>
                  <a:pt x="2237309" y="75564"/>
                  <a:pt x="2239976" y="75564"/>
                </a:cubicBezTo>
                <a:close/>
                <a:moveTo>
                  <a:pt x="2898217" y="34417"/>
                </a:moveTo>
                <a:lnTo>
                  <a:pt x="2903424" y="34417"/>
                </a:lnTo>
                <a:lnTo>
                  <a:pt x="2903424" y="84709"/>
                </a:lnTo>
                <a:lnTo>
                  <a:pt x="2939238" y="84709"/>
                </a:lnTo>
                <a:lnTo>
                  <a:pt x="2939238" y="96520"/>
                </a:lnTo>
                <a:lnTo>
                  <a:pt x="2903424" y="96520"/>
                </a:lnTo>
                <a:lnTo>
                  <a:pt x="2903424" y="195961"/>
                </a:lnTo>
                <a:cubicBezTo>
                  <a:pt x="2903424" y="205867"/>
                  <a:pt x="2904820" y="212598"/>
                  <a:pt x="2907742" y="216027"/>
                </a:cubicBezTo>
                <a:cubicBezTo>
                  <a:pt x="2910536" y="219456"/>
                  <a:pt x="2914219" y="221234"/>
                  <a:pt x="2918663" y="221234"/>
                </a:cubicBezTo>
                <a:cubicBezTo>
                  <a:pt x="2922347" y="221234"/>
                  <a:pt x="2925903" y="220091"/>
                  <a:pt x="2929332" y="217805"/>
                </a:cubicBezTo>
                <a:cubicBezTo>
                  <a:pt x="2932888" y="215519"/>
                  <a:pt x="2935555" y="212090"/>
                  <a:pt x="2937460" y="207645"/>
                </a:cubicBezTo>
                <a:lnTo>
                  <a:pt x="2943937" y="207645"/>
                </a:lnTo>
                <a:cubicBezTo>
                  <a:pt x="2940000" y="218567"/>
                  <a:pt x="2934538" y="226822"/>
                  <a:pt x="2927426" y="232410"/>
                </a:cubicBezTo>
                <a:cubicBezTo>
                  <a:pt x="2920188" y="237871"/>
                  <a:pt x="2912822" y="240665"/>
                  <a:pt x="2905329" y="240665"/>
                </a:cubicBezTo>
                <a:cubicBezTo>
                  <a:pt x="2900122" y="240665"/>
                  <a:pt x="2895169" y="239268"/>
                  <a:pt x="2890216" y="236347"/>
                </a:cubicBezTo>
                <a:cubicBezTo>
                  <a:pt x="2885263" y="233553"/>
                  <a:pt x="2881707" y="229489"/>
                  <a:pt x="2879294" y="224155"/>
                </a:cubicBezTo>
                <a:cubicBezTo>
                  <a:pt x="2877007" y="218821"/>
                  <a:pt x="2875865" y="210693"/>
                  <a:pt x="2875865" y="199644"/>
                </a:cubicBezTo>
                <a:lnTo>
                  <a:pt x="2875865" y="96520"/>
                </a:lnTo>
                <a:lnTo>
                  <a:pt x="2851481" y="96520"/>
                </a:lnTo>
                <a:lnTo>
                  <a:pt x="2851481" y="90932"/>
                </a:lnTo>
                <a:cubicBezTo>
                  <a:pt x="2857704" y="88519"/>
                  <a:pt x="2863926" y="84327"/>
                  <a:pt x="2870404" y="78486"/>
                </a:cubicBezTo>
                <a:cubicBezTo>
                  <a:pt x="2876754" y="72644"/>
                  <a:pt x="2882469" y="65659"/>
                  <a:pt x="2887549" y="57658"/>
                </a:cubicBezTo>
                <a:cubicBezTo>
                  <a:pt x="2890088" y="53339"/>
                  <a:pt x="2893645" y="45593"/>
                  <a:pt x="2898217" y="34417"/>
                </a:cubicBezTo>
                <a:close/>
                <a:moveTo>
                  <a:pt x="3580461" y="11049"/>
                </a:moveTo>
                <a:lnTo>
                  <a:pt x="3664408" y="11049"/>
                </a:lnTo>
                <a:lnTo>
                  <a:pt x="3664408" y="17272"/>
                </a:lnTo>
                <a:lnTo>
                  <a:pt x="3660471" y="17272"/>
                </a:lnTo>
                <a:cubicBezTo>
                  <a:pt x="3654502" y="17272"/>
                  <a:pt x="3650057" y="18669"/>
                  <a:pt x="3646882" y="21336"/>
                </a:cubicBezTo>
                <a:cubicBezTo>
                  <a:pt x="3643707" y="24002"/>
                  <a:pt x="3642183" y="27177"/>
                  <a:pt x="3642183" y="30988"/>
                </a:cubicBezTo>
                <a:cubicBezTo>
                  <a:pt x="3642183" y="34925"/>
                  <a:pt x="3644596" y="43942"/>
                  <a:pt x="3649549" y="57912"/>
                </a:cubicBezTo>
                <a:lnTo>
                  <a:pt x="3694253" y="185420"/>
                </a:lnTo>
                <a:lnTo>
                  <a:pt x="3731972" y="77088"/>
                </a:lnTo>
                <a:lnTo>
                  <a:pt x="3725241" y="57912"/>
                </a:lnTo>
                <a:lnTo>
                  <a:pt x="3719907" y="42672"/>
                </a:lnTo>
                <a:cubicBezTo>
                  <a:pt x="3717494" y="37211"/>
                  <a:pt x="3714954" y="32258"/>
                  <a:pt x="3712033" y="27939"/>
                </a:cubicBezTo>
                <a:cubicBezTo>
                  <a:pt x="3710509" y="25908"/>
                  <a:pt x="3708731" y="24130"/>
                  <a:pt x="3706699" y="22606"/>
                </a:cubicBezTo>
                <a:cubicBezTo>
                  <a:pt x="3703905" y="20574"/>
                  <a:pt x="3701111" y="19176"/>
                  <a:pt x="3698317" y="18288"/>
                </a:cubicBezTo>
                <a:cubicBezTo>
                  <a:pt x="3696158" y="17652"/>
                  <a:pt x="3692856" y="17272"/>
                  <a:pt x="3688284" y="17272"/>
                </a:cubicBezTo>
                <a:lnTo>
                  <a:pt x="3688284" y="11049"/>
                </a:lnTo>
                <a:lnTo>
                  <a:pt x="3776676" y="11049"/>
                </a:lnTo>
                <a:lnTo>
                  <a:pt x="3776676" y="17272"/>
                </a:lnTo>
                <a:lnTo>
                  <a:pt x="3770580" y="17272"/>
                </a:lnTo>
                <a:cubicBezTo>
                  <a:pt x="3764357" y="17272"/>
                  <a:pt x="3759785" y="18669"/>
                  <a:pt x="3756864" y="21336"/>
                </a:cubicBezTo>
                <a:cubicBezTo>
                  <a:pt x="3753943" y="24002"/>
                  <a:pt x="3752546" y="27559"/>
                  <a:pt x="3752546" y="32131"/>
                </a:cubicBezTo>
                <a:cubicBezTo>
                  <a:pt x="3752546" y="37846"/>
                  <a:pt x="3755086" y="47751"/>
                  <a:pt x="3760039" y="61976"/>
                </a:cubicBezTo>
                <a:lnTo>
                  <a:pt x="3803600" y="185420"/>
                </a:lnTo>
                <a:lnTo>
                  <a:pt x="3846780" y="60325"/>
                </a:lnTo>
                <a:cubicBezTo>
                  <a:pt x="3851733" y="46482"/>
                  <a:pt x="3854146" y="36830"/>
                  <a:pt x="3854146" y="31496"/>
                </a:cubicBezTo>
                <a:cubicBezTo>
                  <a:pt x="3854146" y="28956"/>
                  <a:pt x="3853384" y="26543"/>
                  <a:pt x="3851733" y="24257"/>
                </a:cubicBezTo>
                <a:cubicBezTo>
                  <a:pt x="3850082" y="22098"/>
                  <a:pt x="3848050" y="20574"/>
                  <a:pt x="3845637" y="19685"/>
                </a:cubicBezTo>
                <a:cubicBezTo>
                  <a:pt x="3841319" y="18034"/>
                  <a:pt x="3835858" y="17272"/>
                  <a:pt x="3829000" y="17272"/>
                </a:cubicBezTo>
                <a:lnTo>
                  <a:pt x="3829000" y="11049"/>
                </a:lnTo>
                <a:lnTo>
                  <a:pt x="3896818" y="11049"/>
                </a:lnTo>
                <a:lnTo>
                  <a:pt x="3896818" y="17272"/>
                </a:lnTo>
                <a:cubicBezTo>
                  <a:pt x="3890976" y="17272"/>
                  <a:pt x="3886150" y="18288"/>
                  <a:pt x="3882467" y="20447"/>
                </a:cubicBezTo>
                <a:cubicBezTo>
                  <a:pt x="3878784" y="22606"/>
                  <a:pt x="3875228" y="26543"/>
                  <a:pt x="3871926" y="32385"/>
                </a:cubicBezTo>
                <a:cubicBezTo>
                  <a:pt x="3869640" y="36195"/>
                  <a:pt x="3866211" y="45593"/>
                  <a:pt x="3861385" y="60325"/>
                </a:cubicBezTo>
                <a:lnTo>
                  <a:pt x="3798012" y="243332"/>
                </a:lnTo>
                <a:lnTo>
                  <a:pt x="3791408" y="243332"/>
                </a:lnTo>
                <a:lnTo>
                  <a:pt x="3739592" y="98171"/>
                </a:lnTo>
                <a:lnTo>
                  <a:pt x="3688284" y="243332"/>
                </a:lnTo>
                <a:lnTo>
                  <a:pt x="3682188" y="243332"/>
                </a:lnTo>
                <a:lnTo>
                  <a:pt x="3614751" y="54737"/>
                </a:lnTo>
                <a:cubicBezTo>
                  <a:pt x="3609671" y="40767"/>
                  <a:pt x="3606496" y="32385"/>
                  <a:pt x="3605226" y="29845"/>
                </a:cubicBezTo>
                <a:cubicBezTo>
                  <a:pt x="3602940" y="25654"/>
                  <a:pt x="3599892" y="22479"/>
                  <a:pt x="3596082" y="20320"/>
                </a:cubicBezTo>
                <a:cubicBezTo>
                  <a:pt x="3592272" y="18288"/>
                  <a:pt x="3586938" y="17272"/>
                  <a:pt x="3580461" y="17272"/>
                </a:cubicBezTo>
                <a:close/>
                <a:moveTo>
                  <a:pt x="2137233" y="11049"/>
                </a:moveTo>
                <a:cubicBezTo>
                  <a:pt x="2141805" y="11049"/>
                  <a:pt x="2145996" y="11811"/>
                  <a:pt x="2149806" y="13208"/>
                </a:cubicBezTo>
                <a:cubicBezTo>
                  <a:pt x="2154886" y="15113"/>
                  <a:pt x="2161998" y="19176"/>
                  <a:pt x="2171142" y="25273"/>
                </a:cubicBezTo>
                <a:cubicBezTo>
                  <a:pt x="2180413" y="31369"/>
                  <a:pt x="2187270" y="34417"/>
                  <a:pt x="2191716" y="34417"/>
                </a:cubicBezTo>
                <a:cubicBezTo>
                  <a:pt x="2195272" y="34417"/>
                  <a:pt x="2198447" y="32893"/>
                  <a:pt x="2201113" y="29845"/>
                </a:cubicBezTo>
                <a:cubicBezTo>
                  <a:pt x="2203907" y="26797"/>
                  <a:pt x="2206067" y="20574"/>
                  <a:pt x="2207591" y="11049"/>
                </a:cubicBezTo>
                <a:lnTo>
                  <a:pt x="2212798" y="11049"/>
                </a:lnTo>
                <a:cubicBezTo>
                  <a:pt x="2212925" y="21463"/>
                  <a:pt x="2211528" y="29718"/>
                  <a:pt x="2208607" y="35813"/>
                </a:cubicBezTo>
                <a:cubicBezTo>
                  <a:pt x="2205813" y="41910"/>
                  <a:pt x="2201749" y="46609"/>
                  <a:pt x="2196669" y="50038"/>
                </a:cubicBezTo>
                <a:cubicBezTo>
                  <a:pt x="2191462" y="53467"/>
                  <a:pt x="2186255" y="55118"/>
                  <a:pt x="2180920" y="55118"/>
                </a:cubicBezTo>
                <a:cubicBezTo>
                  <a:pt x="2172157" y="55118"/>
                  <a:pt x="2161236" y="50673"/>
                  <a:pt x="2148155" y="41783"/>
                </a:cubicBezTo>
                <a:cubicBezTo>
                  <a:pt x="2141170" y="36957"/>
                  <a:pt x="2136344" y="34036"/>
                  <a:pt x="2133931" y="33020"/>
                </a:cubicBezTo>
                <a:cubicBezTo>
                  <a:pt x="2131518" y="32004"/>
                  <a:pt x="2129105" y="31496"/>
                  <a:pt x="2126692" y="31496"/>
                </a:cubicBezTo>
                <a:cubicBezTo>
                  <a:pt x="2122120" y="31496"/>
                  <a:pt x="2118564" y="33527"/>
                  <a:pt x="2115770" y="37592"/>
                </a:cubicBezTo>
                <a:cubicBezTo>
                  <a:pt x="2114627" y="39497"/>
                  <a:pt x="2112976" y="45085"/>
                  <a:pt x="2111198" y="54483"/>
                </a:cubicBezTo>
                <a:lnTo>
                  <a:pt x="2105737" y="54483"/>
                </a:lnTo>
                <a:cubicBezTo>
                  <a:pt x="2106245" y="39116"/>
                  <a:pt x="2109420" y="28067"/>
                  <a:pt x="2115389" y="21336"/>
                </a:cubicBezTo>
                <a:cubicBezTo>
                  <a:pt x="2121231" y="14477"/>
                  <a:pt x="2128597" y="11049"/>
                  <a:pt x="2137233" y="11049"/>
                </a:cubicBezTo>
                <a:close/>
                <a:moveTo>
                  <a:pt x="64961" y="6350"/>
                </a:moveTo>
                <a:cubicBezTo>
                  <a:pt x="83160" y="6350"/>
                  <a:pt x="97117" y="12319"/>
                  <a:pt x="106820" y="24130"/>
                </a:cubicBezTo>
                <a:cubicBezTo>
                  <a:pt x="114186" y="33020"/>
                  <a:pt x="117869" y="42418"/>
                  <a:pt x="117869" y="52451"/>
                </a:cubicBezTo>
                <a:cubicBezTo>
                  <a:pt x="117869" y="68961"/>
                  <a:pt x="107493" y="85979"/>
                  <a:pt x="86729" y="103632"/>
                </a:cubicBezTo>
                <a:cubicBezTo>
                  <a:pt x="100686" y="109093"/>
                  <a:pt x="111240" y="116967"/>
                  <a:pt x="118377" y="127127"/>
                </a:cubicBezTo>
                <a:cubicBezTo>
                  <a:pt x="125527" y="137287"/>
                  <a:pt x="129096" y="149225"/>
                  <a:pt x="129096" y="162941"/>
                </a:cubicBezTo>
                <a:cubicBezTo>
                  <a:pt x="129096" y="182626"/>
                  <a:pt x="122847" y="199644"/>
                  <a:pt x="110338" y="213995"/>
                </a:cubicBezTo>
                <a:cubicBezTo>
                  <a:pt x="94044" y="232791"/>
                  <a:pt x="70435" y="242189"/>
                  <a:pt x="39523" y="242189"/>
                </a:cubicBezTo>
                <a:cubicBezTo>
                  <a:pt x="24219" y="242189"/>
                  <a:pt x="13818" y="240284"/>
                  <a:pt x="8293" y="236474"/>
                </a:cubicBezTo>
                <a:cubicBezTo>
                  <a:pt x="2769" y="232664"/>
                  <a:pt x="0" y="228600"/>
                  <a:pt x="0" y="224282"/>
                </a:cubicBezTo>
                <a:cubicBezTo>
                  <a:pt x="0" y="220980"/>
                  <a:pt x="1321" y="218186"/>
                  <a:pt x="3937" y="215646"/>
                </a:cubicBezTo>
                <a:cubicBezTo>
                  <a:pt x="6566" y="213233"/>
                  <a:pt x="9716" y="211963"/>
                  <a:pt x="13399" y="211963"/>
                </a:cubicBezTo>
                <a:cubicBezTo>
                  <a:pt x="16193" y="211963"/>
                  <a:pt x="19038" y="212471"/>
                  <a:pt x="21933" y="213360"/>
                </a:cubicBezTo>
                <a:cubicBezTo>
                  <a:pt x="23838" y="213868"/>
                  <a:pt x="28131" y="215900"/>
                  <a:pt x="34824" y="219456"/>
                </a:cubicBezTo>
                <a:cubicBezTo>
                  <a:pt x="41529" y="223012"/>
                  <a:pt x="46165" y="225044"/>
                  <a:pt x="48730" y="225679"/>
                </a:cubicBezTo>
                <a:cubicBezTo>
                  <a:pt x="52858" y="226949"/>
                  <a:pt x="57265" y="227584"/>
                  <a:pt x="61951" y="227584"/>
                </a:cubicBezTo>
                <a:cubicBezTo>
                  <a:pt x="73343" y="227584"/>
                  <a:pt x="83249" y="223139"/>
                  <a:pt x="91669" y="214376"/>
                </a:cubicBezTo>
                <a:cubicBezTo>
                  <a:pt x="100102" y="205486"/>
                  <a:pt x="104318" y="195072"/>
                  <a:pt x="104318" y="183007"/>
                </a:cubicBezTo>
                <a:cubicBezTo>
                  <a:pt x="104318" y="174244"/>
                  <a:pt x="102362" y="165608"/>
                  <a:pt x="98451" y="157226"/>
                </a:cubicBezTo>
                <a:cubicBezTo>
                  <a:pt x="95555" y="151003"/>
                  <a:pt x="92367" y="146304"/>
                  <a:pt x="88913" y="143002"/>
                </a:cubicBezTo>
                <a:cubicBezTo>
                  <a:pt x="84112" y="138557"/>
                  <a:pt x="77521" y="134493"/>
                  <a:pt x="69152" y="130937"/>
                </a:cubicBezTo>
                <a:cubicBezTo>
                  <a:pt x="60783" y="127254"/>
                  <a:pt x="52248" y="125476"/>
                  <a:pt x="43536" y="125476"/>
                </a:cubicBezTo>
                <a:lnTo>
                  <a:pt x="38177" y="125476"/>
                </a:lnTo>
                <a:lnTo>
                  <a:pt x="38177" y="120396"/>
                </a:lnTo>
                <a:cubicBezTo>
                  <a:pt x="46990" y="119252"/>
                  <a:pt x="55842" y="116077"/>
                  <a:pt x="64720" y="110871"/>
                </a:cubicBezTo>
                <a:cubicBezTo>
                  <a:pt x="73584" y="105663"/>
                  <a:pt x="80036" y="99313"/>
                  <a:pt x="84049" y="91948"/>
                </a:cubicBezTo>
                <a:cubicBezTo>
                  <a:pt x="88075" y="84582"/>
                  <a:pt x="90081" y="76454"/>
                  <a:pt x="90081" y="67691"/>
                </a:cubicBezTo>
                <a:cubicBezTo>
                  <a:pt x="90081" y="56134"/>
                  <a:pt x="86487" y="46863"/>
                  <a:pt x="79286" y="39751"/>
                </a:cubicBezTo>
                <a:cubicBezTo>
                  <a:pt x="72086" y="32766"/>
                  <a:pt x="63119" y="29210"/>
                  <a:pt x="52413" y="29210"/>
                </a:cubicBezTo>
                <a:cubicBezTo>
                  <a:pt x="35103" y="29210"/>
                  <a:pt x="20651" y="38481"/>
                  <a:pt x="9043" y="57023"/>
                </a:cubicBezTo>
                <a:lnTo>
                  <a:pt x="3518" y="54229"/>
                </a:lnTo>
                <a:cubicBezTo>
                  <a:pt x="9995" y="38988"/>
                  <a:pt x="18174" y="27177"/>
                  <a:pt x="28042" y="18923"/>
                </a:cubicBezTo>
                <a:cubicBezTo>
                  <a:pt x="37923" y="10541"/>
                  <a:pt x="50229" y="6350"/>
                  <a:pt x="64961" y="6350"/>
                </a:cubicBezTo>
                <a:close/>
                <a:moveTo>
                  <a:pt x="2500326" y="6223"/>
                </a:moveTo>
                <a:lnTo>
                  <a:pt x="2531060" y="6223"/>
                </a:lnTo>
                <a:lnTo>
                  <a:pt x="2562937" y="61595"/>
                </a:lnTo>
                <a:lnTo>
                  <a:pt x="2557730" y="61595"/>
                </a:lnTo>
                <a:lnTo>
                  <a:pt x="2512010" y="26035"/>
                </a:lnTo>
                <a:lnTo>
                  <a:pt x="2473656" y="61595"/>
                </a:lnTo>
                <a:lnTo>
                  <a:pt x="2468576" y="61595"/>
                </a:lnTo>
                <a:close/>
                <a:moveTo>
                  <a:pt x="1372693" y="6223"/>
                </a:moveTo>
                <a:lnTo>
                  <a:pt x="1403554" y="6223"/>
                </a:lnTo>
                <a:lnTo>
                  <a:pt x="1435304" y="61595"/>
                </a:lnTo>
                <a:lnTo>
                  <a:pt x="1430097" y="61595"/>
                </a:lnTo>
                <a:lnTo>
                  <a:pt x="1384377" y="26035"/>
                </a:lnTo>
                <a:lnTo>
                  <a:pt x="1346150" y="61595"/>
                </a:lnTo>
                <a:lnTo>
                  <a:pt x="1341070" y="61595"/>
                </a:lnTo>
                <a:close/>
                <a:moveTo>
                  <a:pt x="466802" y="5842"/>
                </a:moveTo>
                <a:cubicBezTo>
                  <a:pt x="483185" y="5842"/>
                  <a:pt x="499441" y="9906"/>
                  <a:pt x="515443" y="17907"/>
                </a:cubicBezTo>
                <a:cubicBezTo>
                  <a:pt x="520015" y="20447"/>
                  <a:pt x="523444" y="21589"/>
                  <a:pt x="525476" y="21589"/>
                </a:cubicBezTo>
                <a:cubicBezTo>
                  <a:pt x="528397" y="21589"/>
                  <a:pt x="531064" y="20574"/>
                  <a:pt x="533349" y="18414"/>
                </a:cubicBezTo>
                <a:cubicBezTo>
                  <a:pt x="536143" y="15494"/>
                  <a:pt x="538302" y="11302"/>
                  <a:pt x="539446" y="5842"/>
                </a:cubicBezTo>
                <a:lnTo>
                  <a:pt x="545415" y="5842"/>
                </a:lnTo>
                <a:lnTo>
                  <a:pt x="550495" y="83058"/>
                </a:lnTo>
                <a:lnTo>
                  <a:pt x="545415" y="83058"/>
                </a:lnTo>
                <a:cubicBezTo>
                  <a:pt x="538430" y="59944"/>
                  <a:pt x="528524" y="43307"/>
                  <a:pt x="515697" y="33147"/>
                </a:cubicBezTo>
                <a:cubicBezTo>
                  <a:pt x="502870" y="22987"/>
                  <a:pt x="487503" y="17907"/>
                  <a:pt x="469469" y="17907"/>
                </a:cubicBezTo>
                <a:cubicBezTo>
                  <a:pt x="454483" y="17907"/>
                  <a:pt x="440767" y="21717"/>
                  <a:pt x="428702" y="29463"/>
                </a:cubicBezTo>
                <a:cubicBezTo>
                  <a:pt x="416510" y="37084"/>
                  <a:pt x="406858" y="49276"/>
                  <a:pt x="400000" y="66039"/>
                </a:cubicBezTo>
                <a:cubicBezTo>
                  <a:pt x="393015" y="82804"/>
                  <a:pt x="389459" y="103505"/>
                  <a:pt x="389459" y="128397"/>
                </a:cubicBezTo>
                <a:cubicBezTo>
                  <a:pt x="389459" y="148971"/>
                  <a:pt x="392761" y="166751"/>
                  <a:pt x="399365" y="181864"/>
                </a:cubicBezTo>
                <a:cubicBezTo>
                  <a:pt x="405969" y="196977"/>
                  <a:pt x="415875" y="208534"/>
                  <a:pt x="429083" y="216535"/>
                </a:cubicBezTo>
                <a:cubicBezTo>
                  <a:pt x="442291" y="224536"/>
                  <a:pt x="457404" y="228600"/>
                  <a:pt x="474422" y="228600"/>
                </a:cubicBezTo>
                <a:cubicBezTo>
                  <a:pt x="489154" y="228600"/>
                  <a:pt x="502108" y="225425"/>
                  <a:pt x="513411" y="219075"/>
                </a:cubicBezTo>
                <a:cubicBezTo>
                  <a:pt x="524714" y="212852"/>
                  <a:pt x="537033" y="200279"/>
                  <a:pt x="550495" y="181483"/>
                </a:cubicBezTo>
                <a:lnTo>
                  <a:pt x="555702" y="184912"/>
                </a:lnTo>
                <a:cubicBezTo>
                  <a:pt x="544399" y="205105"/>
                  <a:pt x="531064" y="219837"/>
                  <a:pt x="515951" y="229235"/>
                </a:cubicBezTo>
                <a:cubicBezTo>
                  <a:pt x="500711" y="238633"/>
                  <a:pt x="482677" y="243332"/>
                  <a:pt x="461849" y="243332"/>
                </a:cubicBezTo>
                <a:cubicBezTo>
                  <a:pt x="424130" y="243332"/>
                  <a:pt x="395047" y="229362"/>
                  <a:pt x="374346" y="201422"/>
                </a:cubicBezTo>
                <a:cubicBezTo>
                  <a:pt x="358979" y="180721"/>
                  <a:pt x="351359" y="156210"/>
                  <a:pt x="351359" y="128143"/>
                </a:cubicBezTo>
                <a:cubicBezTo>
                  <a:pt x="351359" y="105410"/>
                  <a:pt x="356439" y="84709"/>
                  <a:pt x="366599" y="65659"/>
                </a:cubicBezTo>
                <a:cubicBezTo>
                  <a:pt x="376759" y="46736"/>
                  <a:pt x="390729" y="32004"/>
                  <a:pt x="408509" y="21589"/>
                </a:cubicBezTo>
                <a:cubicBezTo>
                  <a:pt x="426289" y="11176"/>
                  <a:pt x="445720" y="5842"/>
                  <a:pt x="466802" y="5842"/>
                </a:cubicBezTo>
                <a:close/>
                <a:moveTo>
                  <a:pt x="3070682" y="5334"/>
                </a:moveTo>
                <a:lnTo>
                  <a:pt x="3108021" y="5334"/>
                </a:lnTo>
                <a:lnTo>
                  <a:pt x="3125674" y="63119"/>
                </a:lnTo>
                <a:lnTo>
                  <a:pt x="3119832" y="63119"/>
                </a:lnTo>
                <a:close/>
                <a:moveTo>
                  <a:pt x="644221" y="5334"/>
                </a:moveTo>
                <a:lnTo>
                  <a:pt x="681686" y="5334"/>
                </a:lnTo>
                <a:lnTo>
                  <a:pt x="632283" y="63119"/>
                </a:lnTo>
                <a:lnTo>
                  <a:pt x="626568" y="63119"/>
                </a:lnTo>
                <a:close/>
                <a:moveTo>
                  <a:pt x="4069919" y="0"/>
                </a:moveTo>
                <a:lnTo>
                  <a:pt x="4077412" y="0"/>
                </a:lnTo>
                <a:lnTo>
                  <a:pt x="4077412" y="111251"/>
                </a:lnTo>
                <a:cubicBezTo>
                  <a:pt x="4092271" y="90551"/>
                  <a:pt x="4108273" y="80263"/>
                  <a:pt x="4125545" y="80263"/>
                </a:cubicBezTo>
                <a:cubicBezTo>
                  <a:pt x="4141293" y="80263"/>
                  <a:pt x="4155009" y="86995"/>
                  <a:pt x="4166693" y="100457"/>
                </a:cubicBezTo>
                <a:cubicBezTo>
                  <a:pt x="4178377" y="113919"/>
                  <a:pt x="4184219" y="132207"/>
                  <a:pt x="4184219" y="155575"/>
                </a:cubicBezTo>
                <a:cubicBezTo>
                  <a:pt x="4184219" y="182880"/>
                  <a:pt x="4175202" y="204724"/>
                  <a:pt x="4157168" y="221361"/>
                </a:cubicBezTo>
                <a:cubicBezTo>
                  <a:pt x="4141674" y="235712"/>
                  <a:pt x="4124275" y="242824"/>
                  <a:pt x="4105225" y="242824"/>
                </a:cubicBezTo>
                <a:cubicBezTo>
                  <a:pt x="4096335" y="242824"/>
                  <a:pt x="4087191" y="241173"/>
                  <a:pt x="4078047" y="237998"/>
                </a:cubicBezTo>
                <a:cubicBezTo>
                  <a:pt x="4068776" y="234696"/>
                  <a:pt x="4059378" y="229870"/>
                  <a:pt x="4049853" y="223393"/>
                </a:cubicBezTo>
                <a:lnTo>
                  <a:pt x="4049853" y="64516"/>
                </a:lnTo>
                <a:cubicBezTo>
                  <a:pt x="4049853" y="47117"/>
                  <a:pt x="4049345" y="36322"/>
                  <a:pt x="4048583" y="32385"/>
                </a:cubicBezTo>
                <a:cubicBezTo>
                  <a:pt x="4047694" y="28321"/>
                  <a:pt x="4046424" y="25654"/>
                  <a:pt x="4044646" y="24130"/>
                </a:cubicBezTo>
                <a:cubicBezTo>
                  <a:pt x="4042868" y="22733"/>
                  <a:pt x="4040582" y="21971"/>
                  <a:pt x="4037915" y="21971"/>
                </a:cubicBezTo>
                <a:cubicBezTo>
                  <a:pt x="4034867" y="21971"/>
                  <a:pt x="4030930" y="22860"/>
                  <a:pt x="4026231" y="24638"/>
                </a:cubicBezTo>
                <a:lnTo>
                  <a:pt x="4023818" y="18796"/>
                </a:lnTo>
                <a:close/>
                <a:moveTo>
                  <a:pt x="3372435" y="0"/>
                </a:moveTo>
                <a:lnTo>
                  <a:pt x="3380182" y="0"/>
                </a:lnTo>
                <a:lnTo>
                  <a:pt x="3380182" y="112268"/>
                </a:lnTo>
                <a:cubicBezTo>
                  <a:pt x="3392628" y="98551"/>
                  <a:pt x="3402407" y="89916"/>
                  <a:pt x="3409646" y="85979"/>
                </a:cubicBezTo>
                <a:cubicBezTo>
                  <a:pt x="3416885" y="82169"/>
                  <a:pt x="3424124" y="80263"/>
                  <a:pt x="3431363" y="80263"/>
                </a:cubicBezTo>
                <a:cubicBezTo>
                  <a:pt x="3440126" y="80263"/>
                  <a:pt x="3447619" y="82676"/>
                  <a:pt x="3453842" y="87376"/>
                </a:cubicBezTo>
                <a:cubicBezTo>
                  <a:pt x="3460065" y="92201"/>
                  <a:pt x="3464764" y="99822"/>
                  <a:pt x="3467812" y="109982"/>
                </a:cubicBezTo>
                <a:cubicBezTo>
                  <a:pt x="3469844" y="117221"/>
                  <a:pt x="3470987" y="130302"/>
                  <a:pt x="3470987" y="149225"/>
                </a:cubicBezTo>
                <a:lnTo>
                  <a:pt x="3470987" y="203454"/>
                </a:lnTo>
                <a:cubicBezTo>
                  <a:pt x="3470987" y="213233"/>
                  <a:pt x="3471749" y="219837"/>
                  <a:pt x="3473273" y="223393"/>
                </a:cubicBezTo>
                <a:cubicBezTo>
                  <a:pt x="3474416" y="226060"/>
                  <a:pt x="3476321" y="228219"/>
                  <a:pt x="3478988" y="229743"/>
                </a:cubicBezTo>
                <a:cubicBezTo>
                  <a:pt x="3481655" y="231267"/>
                  <a:pt x="3486608" y="232156"/>
                  <a:pt x="3493720" y="232156"/>
                </a:cubicBezTo>
                <a:lnTo>
                  <a:pt x="3493720" y="238125"/>
                </a:lnTo>
                <a:lnTo>
                  <a:pt x="3418409" y="238125"/>
                </a:lnTo>
                <a:lnTo>
                  <a:pt x="3418409" y="232156"/>
                </a:lnTo>
                <a:lnTo>
                  <a:pt x="3421838" y="232156"/>
                </a:lnTo>
                <a:cubicBezTo>
                  <a:pt x="3429077" y="232156"/>
                  <a:pt x="3434030" y="231013"/>
                  <a:pt x="3436824" y="228854"/>
                </a:cubicBezTo>
                <a:cubicBezTo>
                  <a:pt x="3439618" y="226695"/>
                  <a:pt x="3441523" y="223393"/>
                  <a:pt x="3442666" y="219202"/>
                </a:cubicBezTo>
                <a:cubicBezTo>
                  <a:pt x="3442920" y="217424"/>
                  <a:pt x="3443174" y="212217"/>
                  <a:pt x="3443174" y="203454"/>
                </a:cubicBezTo>
                <a:lnTo>
                  <a:pt x="3443174" y="149225"/>
                </a:lnTo>
                <a:cubicBezTo>
                  <a:pt x="3443174" y="132461"/>
                  <a:pt x="3442285" y="121538"/>
                  <a:pt x="3440507" y="116205"/>
                </a:cubicBezTo>
                <a:cubicBezTo>
                  <a:pt x="3438856" y="110998"/>
                  <a:pt x="3436062" y="107061"/>
                  <a:pt x="3432252" y="104394"/>
                </a:cubicBezTo>
                <a:cubicBezTo>
                  <a:pt x="3428442" y="101854"/>
                  <a:pt x="3423870" y="100457"/>
                  <a:pt x="3418536" y="100457"/>
                </a:cubicBezTo>
                <a:cubicBezTo>
                  <a:pt x="3413075" y="100457"/>
                  <a:pt x="3407360" y="101981"/>
                  <a:pt x="3401391" y="104901"/>
                </a:cubicBezTo>
                <a:cubicBezTo>
                  <a:pt x="3395549" y="107696"/>
                  <a:pt x="3388437" y="113664"/>
                  <a:pt x="3380182" y="122427"/>
                </a:cubicBezTo>
                <a:lnTo>
                  <a:pt x="3380182" y="203454"/>
                </a:lnTo>
                <a:cubicBezTo>
                  <a:pt x="3380182" y="213995"/>
                  <a:pt x="3380817" y="220472"/>
                  <a:pt x="3381960" y="223012"/>
                </a:cubicBezTo>
                <a:cubicBezTo>
                  <a:pt x="3383103" y="225679"/>
                  <a:pt x="3385262" y="227711"/>
                  <a:pt x="3388437" y="229489"/>
                </a:cubicBezTo>
                <a:cubicBezTo>
                  <a:pt x="3391612" y="231267"/>
                  <a:pt x="3397200" y="232156"/>
                  <a:pt x="3404947" y="232156"/>
                </a:cubicBezTo>
                <a:lnTo>
                  <a:pt x="3404947" y="238125"/>
                </a:lnTo>
                <a:lnTo>
                  <a:pt x="3329001" y="238125"/>
                </a:lnTo>
                <a:lnTo>
                  <a:pt x="3329001" y="232156"/>
                </a:lnTo>
                <a:cubicBezTo>
                  <a:pt x="3335732" y="232156"/>
                  <a:pt x="3341066" y="231013"/>
                  <a:pt x="3345003" y="228854"/>
                </a:cubicBezTo>
                <a:cubicBezTo>
                  <a:pt x="3347289" y="227838"/>
                  <a:pt x="3349067" y="225679"/>
                  <a:pt x="3350337" y="222504"/>
                </a:cubicBezTo>
                <a:cubicBezTo>
                  <a:pt x="3351734" y="219456"/>
                  <a:pt x="3352369" y="213106"/>
                  <a:pt x="3352369" y="203454"/>
                </a:cubicBezTo>
                <a:lnTo>
                  <a:pt x="3352369" y="64643"/>
                </a:lnTo>
                <a:cubicBezTo>
                  <a:pt x="3352369" y="47117"/>
                  <a:pt x="3351988" y="36322"/>
                  <a:pt x="3351099" y="32385"/>
                </a:cubicBezTo>
                <a:cubicBezTo>
                  <a:pt x="3350337" y="28321"/>
                  <a:pt x="3349067" y="25654"/>
                  <a:pt x="3347289" y="24130"/>
                </a:cubicBezTo>
                <a:cubicBezTo>
                  <a:pt x="3345511" y="22733"/>
                  <a:pt x="3343225" y="21971"/>
                  <a:pt x="3340304" y="21971"/>
                </a:cubicBezTo>
                <a:cubicBezTo>
                  <a:pt x="3338018" y="21971"/>
                  <a:pt x="3334208" y="22860"/>
                  <a:pt x="3329001" y="24638"/>
                </a:cubicBezTo>
                <a:lnTo>
                  <a:pt x="3326588" y="18796"/>
                </a:lnTo>
                <a:close/>
                <a:moveTo>
                  <a:pt x="2399615" y="0"/>
                </a:moveTo>
                <a:lnTo>
                  <a:pt x="2407235" y="0"/>
                </a:lnTo>
                <a:lnTo>
                  <a:pt x="2407235" y="203454"/>
                </a:lnTo>
                <a:cubicBezTo>
                  <a:pt x="2407235" y="213106"/>
                  <a:pt x="2407870" y="219456"/>
                  <a:pt x="2409267" y="222504"/>
                </a:cubicBezTo>
                <a:cubicBezTo>
                  <a:pt x="2410663" y="225679"/>
                  <a:pt x="2412823" y="228092"/>
                  <a:pt x="2415744" y="229616"/>
                </a:cubicBezTo>
                <a:cubicBezTo>
                  <a:pt x="2418665" y="231267"/>
                  <a:pt x="2423999" y="232156"/>
                  <a:pt x="2432000" y="232156"/>
                </a:cubicBezTo>
                <a:lnTo>
                  <a:pt x="2432000" y="238125"/>
                </a:lnTo>
                <a:lnTo>
                  <a:pt x="2356816" y="238125"/>
                </a:lnTo>
                <a:lnTo>
                  <a:pt x="2356816" y="232156"/>
                </a:lnTo>
                <a:cubicBezTo>
                  <a:pt x="2363801" y="232156"/>
                  <a:pt x="2368626" y="231394"/>
                  <a:pt x="2371167" y="229870"/>
                </a:cubicBezTo>
                <a:cubicBezTo>
                  <a:pt x="2373707" y="228473"/>
                  <a:pt x="2375738" y="226060"/>
                  <a:pt x="2377263" y="222758"/>
                </a:cubicBezTo>
                <a:cubicBezTo>
                  <a:pt x="2378660" y="219329"/>
                  <a:pt x="2379422" y="212979"/>
                  <a:pt x="2379422" y="203454"/>
                </a:cubicBezTo>
                <a:lnTo>
                  <a:pt x="2379422" y="64135"/>
                </a:lnTo>
                <a:cubicBezTo>
                  <a:pt x="2379422" y="46863"/>
                  <a:pt x="2379041" y="36195"/>
                  <a:pt x="2378279" y="32258"/>
                </a:cubicBezTo>
                <a:cubicBezTo>
                  <a:pt x="2377390" y="28321"/>
                  <a:pt x="2376247" y="25654"/>
                  <a:pt x="2374469" y="24130"/>
                </a:cubicBezTo>
                <a:cubicBezTo>
                  <a:pt x="2372691" y="22733"/>
                  <a:pt x="2370532" y="21971"/>
                  <a:pt x="2367865" y="21971"/>
                </a:cubicBezTo>
                <a:cubicBezTo>
                  <a:pt x="2364944" y="21971"/>
                  <a:pt x="2361261" y="22860"/>
                  <a:pt x="2356816" y="24638"/>
                </a:cubicBezTo>
                <a:lnTo>
                  <a:pt x="2353895" y="18796"/>
                </a:lnTo>
                <a:close/>
                <a:moveTo>
                  <a:pt x="240234" y="0"/>
                </a:moveTo>
                <a:lnTo>
                  <a:pt x="253696" y="0"/>
                </a:lnTo>
                <a:lnTo>
                  <a:pt x="171450" y="242824"/>
                </a:lnTo>
                <a:lnTo>
                  <a:pt x="158065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846582" y="1097531"/>
            <a:ext cx="7685913" cy="134940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latin typeface="Arial"/>
                <a:cs typeface="Arial"/>
              </a:rPr>
              <a:t>  </a:t>
            </a:r>
            <a:r>
              <a:rPr sz="2710" spc="10" dirty="0">
                <a:latin typeface="Times New Roman"/>
                <a:cs typeface="Times New Roman"/>
              </a:rPr>
              <a:t>Hiện nay, có nhiều ngôn ngữ lập trình hỗ trợ cho</a:t>
            </a:r>
            <a:endParaRPr sz="27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việc viết các ứng dụng web chạy trên máy chủ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(xây dựng các website động) như: 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303782" y="2561854"/>
            <a:ext cx="7228651" cy="8756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20" spc="10" dirty="0">
                <a:solidFill>
                  <a:srgbClr val="1F497D"/>
                </a:solidFill>
                <a:latin typeface="Wingdings"/>
                <a:cs typeface="Wingdings"/>
              </a:rPr>
              <a:t> </a:t>
            </a:r>
            <a:r>
              <a:rPr sz="2620" spc="10" dirty="0">
                <a:solidFill>
                  <a:srgbClr val="1F497D"/>
                </a:solidFill>
                <a:latin typeface="Times New Roman"/>
                <a:cs typeface="Times New Roman"/>
              </a:rPr>
              <a:t>ASP (</a:t>
            </a:r>
            <a:r>
              <a:rPr sz="2620" b="1" spc="10" dirty="0">
                <a:solidFill>
                  <a:srgbClr val="1F497D"/>
                </a:solidFill>
                <a:latin typeface="Arial"/>
                <a:cs typeface="Arial"/>
              </a:rPr>
              <a:t>A</a:t>
            </a:r>
            <a:r>
              <a:rPr sz="2620" spc="10" dirty="0">
                <a:solidFill>
                  <a:srgbClr val="1F497D"/>
                </a:solidFill>
                <a:latin typeface="Times New Roman"/>
                <a:cs typeface="Times New Roman"/>
              </a:rPr>
              <a:t>ctive </a:t>
            </a:r>
            <a:r>
              <a:rPr sz="2620" b="1" spc="10" dirty="0">
                <a:solidFill>
                  <a:srgbClr val="1F497D"/>
                </a:solidFill>
                <a:latin typeface="Arial"/>
                <a:cs typeface="Arial"/>
              </a:rPr>
              <a:t>S</a:t>
            </a:r>
            <a:r>
              <a:rPr sz="2620" spc="10" dirty="0">
                <a:solidFill>
                  <a:srgbClr val="1F497D"/>
                </a:solidFill>
                <a:latin typeface="Times New Roman"/>
                <a:cs typeface="Times New Roman"/>
              </a:rPr>
              <a:t>erver </a:t>
            </a:r>
            <a:r>
              <a:rPr sz="2620" b="1" spc="10" dirty="0">
                <a:solidFill>
                  <a:srgbClr val="1F497D"/>
                </a:solidFill>
                <a:latin typeface="Arial"/>
                <a:cs typeface="Arial"/>
              </a:rPr>
              <a:t>P</a:t>
            </a:r>
            <a:r>
              <a:rPr sz="2620" spc="10" dirty="0">
                <a:solidFill>
                  <a:srgbClr val="1F497D"/>
                </a:solidFill>
                <a:latin typeface="Times New Roman"/>
                <a:cs typeface="Times New Roman"/>
              </a:rPr>
              <a:t>ages): </a:t>
            </a:r>
            <a:r>
              <a:rPr sz="2620" spc="10" dirty="0">
                <a:latin typeface="Times New Roman"/>
                <a:cs typeface="Times New Roman"/>
              </a:rPr>
              <a:t>do Microsoft phát</a:t>
            </a:r>
            <a:endParaRPr sz="26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triển.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303782" y="3552454"/>
            <a:ext cx="7228713" cy="18665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1F497D"/>
                </a:solidFill>
                <a:latin typeface="Wingdings"/>
                <a:cs typeface="Wingdings"/>
              </a:rPr>
              <a:t> </a:t>
            </a:r>
            <a:r>
              <a:rPr sz="2800" spc="10" dirty="0">
                <a:solidFill>
                  <a:srgbClr val="1F497D"/>
                </a:solidFill>
                <a:latin typeface="Times New Roman"/>
                <a:cs typeface="Times New Roman"/>
              </a:rPr>
              <a:t>JSP (</a:t>
            </a:r>
            <a:r>
              <a:rPr sz="2800" b="1" spc="10" dirty="0">
                <a:solidFill>
                  <a:srgbClr val="1F497D"/>
                </a:solidFill>
                <a:latin typeface="Arial"/>
                <a:cs typeface="Arial"/>
              </a:rPr>
              <a:t>J</a:t>
            </a:r>
            <a:r>
              <a:rPr sz="2800" spc="10" dirty="0">
                <a:solidFill>
                  <a:srgbClr val="1F497D"/>
                </a:solidFill>
                <a:latin typeface="Times New Roman"/>
                <a:cs typeface="Times New Roman"/>
              </a:rPr>
              <a:t>ava </a:t>
            </a:r>
            <a:r>
              <a:rPr sz="2800" b="1" spc="10" dirty="0">
                <a:solidFill>
                  <a:srgbClr val="1F497D"/>
                </a:solidFill>
                <a:latin typeface="Arial"/>
                <a:cs typeface="Arial"/>
              </a:rPr>
              <a:t>S</a:t>
            </a:r>
            <a:r>
              <a:rPr sz="2800" spc="10" dirty="0">
                <a:solidFill>
                  <a:srgbClr val="1F497D"/>
                </a:solidFill>
                <a:latin typeface="Times New Roman"/>
                <a:cs typeface="Times New Roman"/>
              </a:rPr>
              <a:t>erver </a:t>
            </a:r>
            <a:r>
              <a:rPr sz="2800" b="1" spc="10" dirty="0">
                <a:solidFill>
                  <a:srgbClr val="1F497D"/>
                </a:solidFill>
                <a:latin typeface="Arial"/>
                <a:cs typeface="Arial"/>
              </a:rPr>
              <a:t>P</a:t>
            </a:r>
            <a:r>
              <a:rPr sz="2800" spc="10" dirty="0">
                <a:solidFill>
                  <a:srgbClr val="1F497D"/>
                </a:solidFill>
                <a:latin typeface="Times New Roman"/>
                <a:cs typeface="Times New Roman"/>
              </a:rPr>
              <a:t>ages): </a:t>
            </a:r>
            <a:r>
              <a:rPr sz="2800" spc="10" dirty="0">
                <a:latin typeface="Times New Roman"/>
                <a:cs typeface="Times New Roman"/>
              </a:rPr>
              <a:t>IBM phát triển.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710" spc="10" dirty="0">
                <a:solidFill>
                  <a:srgbClr val="1F497D"/>
                </a:solidFill>
                <a:latin typeface="Wingdings"/>
                <a:cs typeface="Wingdings"/>
              </a:rPr>
              <a:t> </a:t>
            </a:r>
            <a:r>
              <a:rPr sz="2710" spc="10" dirty="0">
                <a:solidFill>
                  <a:srgbClr val="1F497D"/>
                </a:solidFill>
                <a:latin typeface="Times New Roman"/>
                <a:cs typeface="Times New Roman"/>
              </a:rPr>
              <a:t>PHP  (Hypertext  Preprocessor):  </a:t>
            </a:r>
            <a:r>
              <a:rPr sz="2710" spc="10" dirty="0">
                <a:latin typeface="Times New Roman"/>
                <a:cs typeface="Times New Roman"/>
              </a:rPr>
              <a:t>cộng  đồng</a:t>
            </a:r>
            <a:endParaRPr sz="27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phát triển (các tài liệu liên quan PHP được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cung cập tại Zend).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03782" y="5555971"/>
            <a:ext cx="724471" cy="3964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20" spc="10" dirty="0">
                <a:latin typeface="Wingdings"/>
                <a:cs typeface="Wingdings"/>
              </a:rPr>
              <a:t> </a:t>
            </a:r>
            <a:r>
              <a:rPr sz="2320" spc="10" dirty="0">
                <a:latin typeface="Times New Roman"/>
                <a:cs typeface="Times New Roman"/>
              </a:rPr>
              <a:t>..</a:t>
            </a:r>
            <a:endParaRPr sz="230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132725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3/ Các ngôn ngữ lập trình Web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22" y="1524"/>
            <a:ext cx="563118" cy="785622"/>
          </a:xfrm>
          <a:prstGeom prst="rect">
            <a:avLst/>
          </a:prstGeom>
        </p:spPr>
      </p:pic>
      <p:sp>
        <p:nvSpPr>
          <p:cNvPr id="83" name="object 83"/>
          <p:cNvSpPr/>
          <p:nvPr/>
        </p:nvSpPr>
        <p:spPr>
          <a:xfrm>
            <a:off x="1087399" y="230505"/>
            <a:ext cx="948918" cy="243331"/>
          </a:xfrm>
          <a:custGeom>
            <a:avLst/>
            <a:gdLst/>
            <a:ahLst/>
            <a:cxnLst/>
            <a:rect l="l" t="t" r="r" b="b"/>
            <a:pathLst>
              <a:path w="948918" h="243331">
                <a:moveTo>
                  <a:pt x="877036" y="104013"/>
                </a:moveTo>
                <a:cubicBezTo>
                  <a:pt x="871068" y="104013"/>
                  <a:pt x="865099" y="105537"/>
                  <a:pt x="859257" y="108585"/>
                </a:cubicBezTo>
                <a:cubicBezTo>
                  <a:pt x="854811" y="110744"/>
                  <a:pt x="849097" y="115188"/>
                  <a:pt x="842111" y="121920"/>
                </a:cubicBezTo>
                <a:lnTo>
                  <a:pt x="842111" y="213741"/>
                </a:lnTo>
                <a:cubicBezTo>
                  <a:pt x="847827" y="219202"/>
                  <a:pt x="853669" y="223520"/>
                  <a:pt x="859765" y="226314"/>
                </a:cubicBezTo>
                <a:cubicBezTo>
                  <a:pt x="865861" y="229108"/>
                  <a:pt x="872083" y="230632"/>
                  <a:pt x="878433" y="230632"/>
                </a:cubicBezTo>
                <a:cubicBezTo>
                  <a:pt x="888594" y="230632"/>
                  <a:pt x="898119" y="225044"/>
                  <a:pt x="906882" y="213868"/>
                </a:cubicBezTo>
                <a:cubicBezTo>
                  <a:pt x="915645" y="202692"/>
                  <a:pt x="919963" y="186436"/>
                  <a:pt x="919963" y="165100"/>
                </a:cubicBezTo>
                <a:cubicBezTo>
                  <a:pt x="919963" y="145542"/>
                  <a:pt x="915645" y="130429"/>
                  <a:pt x="906882" y="119888"/>
                </a:cubicBezTo>
                <a:cubicBezTo>
                  <a:pt x="898119" y="109347"/>
                  <a:pt x="888086" y="104013"/>
                  <a:pt x="877036" y="104013"/>
                </a:cubicBezTo>
                <a:close/>
                <a:moveTo>
                  <a:pt x="711175" y="91948"/>
                </a:moveTo>
                <a:cubicBezTo>
                  <a:pt x="701904" y="91948"/>
                  <a:pt x="693649" y="95504"/>
                  <a:pt x="686283" y="102743"/>
                </a:cubicBezTo>
                <a:cubicBezTo>
                  <a:pt x="679044" y="109982"/>
                  <a:pt x="674726" y="120014"/>
                  <a:pt x="673455" y="132842"/>
                </a:cubicBezTo>
                <a:lnTo>
                  <a:pt x="744449" y="132842"/>
                </a:lnTo>
                <a:cubicBezTo>
                  <a:pt x="743941" y="122936"/>
                  <a:pt x="742798" y="116077"/>
                  <a:pt x="741020" y="112013"/>
                </a:cubicBezTo>
                <a:cubicBezTo>
                  <a:pt x="738226" y="105791"/>
                  <a:pt x="734035" y="100838"/>
                  <a:pt x="728447" y="97282"/>
                </a:cubicBezTo>
                <a:cubicBezTo>
                  <a:pt x="722986" y="93726"/>
                  <a:pt x="717144" y="91948"/>
                  <a:pt x="711175" y="91948"/>
                </a:cubicBezTo>
                <a:close/>
                <a:moveTo>
                  <a:pt x="720573" y="80010"/>
                </a:moveTo>
                <a:cubicBezTo>
                  <a:pt x="737718" y="80010"/>
                  <a:pt x="751815" y="85725"/>
                  <a:pt x="762864" y="97027"/>
                </a:cubicBezTo>
                <a:cubicBezTo>
                  <a:pt x="773913" y="108331"/>
                  <a:pt x="779501" y="123571"/>
                  <a:pt x="779501" y="142494"/>
                </a:cubicBezTo>
                <a:lnTo>
                  <a:pt x="673455" y="142494"/>
                </a:lnTo>
                <a:cubicBezTo>
                  <a:pt x="673455" y="165354"/>
                  <a:pt x="678917" y="183134"/>
                  <a:pt x="690093" y="196088"/>
                </a:cubicBezTo>
                <a:cubicBezTo>
                  <a:pt x="701269" y="209042"/>
                  <a:pt x="714350" y="215519"/>
                  <a:pt x="729463" y="215519"/>
                </a:cubicBezTo>
                <a:cubicBezTo>
                  <a:pt x="739496" y="215519"/>
                  <a:pt x="748258" y="212725"/>
                  <a:pt x="755625" y="207264"/>
                </a:cubicBezTo>
                <a:cubicBezTo>
                  <a:pt x="763118" y="201676"/>
                  <a:pt x="769341" y="192278"/>
                  <a:pt x="774294" y="178816"/>
                </a:cubicBezTo>
                <a:lnTo>
                  <a:pt x="779501" y="182245"/>
                </a:lnTo>
                <a:cubicBezTo>
                  <a:pt x="777088" y="197485"/>
                  <a:pt x="770357" y="211455"/>
                  <a:pt x="759054" y="224028"/>
                </a:cubicBezTo>
                <a:cubicBezTo>
                  <a:pt x="747751" y="236474"/>
                  <a:pt x="733654" y="242824"/>
                  <a:pt x="716763" y="242824"/>
                </a:cubicBezTo>
                <a:cubicBezTo>
                  <a:pt x="698348" y="242824"/>
                  <a:pt x="682473" y="235585"/>
                  <a:pt x="669392" y="221361"/>
                </a:cubicBezTo>
                <a:cubicBezTo>
                  <a:pt x="656311" y="207010"/>
                  <a:pt x="649707" y="187706"/>
                  <a:pt x="649707" y="163449"/>
                </a:cubicBezTo>
                <a:cubicBezTo>
                  <a:pt x="649707" y="137160"/>
                  <a:pt x="656438" y="116713"/>
                  <a:pt x="669900" y="102108"/>
                </a:cubicBezTo>
                <a:cubicBezTo>
                  <a:pt x="683361" y="87376"/>
                  <a:pt x="700252" y="80010"/>
                  <a:pt x="720573" y="80010"/>
                </a:cubicBezTo>
                <a:close/>
                <a:moveTo>
                  <a:pt x="96101" y="41783"/>
                </a:moveTo>
                <a:lnTo>
                  <a:pt x="16408" y="154432"/>
                </a:lnTo>
                <a:lnTo>
                  <a:pt x="96101" y="154432"/>
                </a:lnTo>
                <a:close/>
                <a:moveTo>
                  <a:pt x="345161" y="11049"/>
                </a:moveTo>
                <a:lnTo>
                  <a:pt x="429108" y="11049"/>
                </a:lnTo>
                <a:lnTo>
                  <a:pt x="429108" y="17272"/>
                </a:lnTo>
                <a:lnTo>
                  <a:pt x="425171" y="17272"/>
                </a:lnTo>
                <a:cubicBezTo>
                  <a:pt x="419202" y="17272"/>
                  <a:pt x="414757" y="18669"/>
                  <a:pt x="411582" y="21336"/>
                </a:cubicBezTo>
                <a:cubicBezTo>
                  <a:pt x="408407" y="24002"/>
                  <a:pt x="406883" y="27177"/>
                  <a:pt x="406883" y="30988"/>
                </a:cubicBezTo>
                <a:cubicBezTo>
                  <a:pt x="406883" y="34925"/>
                  <a:pt x="409296" y="43942"/>
                  <a:pt x="414249" y="57912"/>
                </a:cubicBezTo>
                <a:lnTo>
                  <a:pt x="458953" y="185420"/>
                </a:lnTo>
                <a:lnTo>
                  <a:pt x="496672" y="77088"/>
                </a:lnTo>
                <a:lnTo>
                  <a:pt x="489941" y="57912"/>
                </a:lnTo>
                <a:lnTo>
                  <a:pt x="484607" y="42672"/>
                </a:lnTo>
                <a:cubicBezTo>
                  <a:pt x="482194" y="37211"/>
                  <a:pt x="479654" y="32258"/>
                  <a:pt x="476733" y="27939"/>
                </a:cubicBezTo>
                <a:cubicBezTo>
                  <a:pt x="475209" y="25908"/>
                  <a:pt x="473431" y="24130"/>
                  <a:pt x="471399" y="22606"/>
                </a:cubicBezTo>
                <a:cubicBezTo>
                  <a:pt x="468605" y="20574"/>
                  <a:pt x="465811" y="19176"/>
                  <a:pt x="463017" y="18288"/>
                </a:cubicBezTo>
                <a:cubicBezTo>
                  <a:pt x="460858" y="17652"/>
                  <a:pt x="457556" y="17272"/>
                  <a:pt x="452984" y="17272"/>
                </a:cubicBezTo>
                <a:lnTo>
                  <a:pt x="452984" y="11049"/>
                </a:lnTo>
                <a:lnTo>
                  <a:pt x="541376" y="11049"/>
                </a:lnTo>
                <a:lnTo>
                  <a:pt x="541376" y="17272"/>
                </a:lnTo>
                <a:lnTo>
                  <a:pt x="535280" y="17272"/>
                </a:lnTo>
                <a:cubicBezTo>
                  <a:pt x="529057" y="17272"/>
                  <a:pt x="524485" y="18669"/>
                  <a:pt x="521564" y="21336"/>
                </a:cubicBezTo>
                <a:cubicBezTo>
                  <a:pt x="518643" y="24002"/>
                  <a:pt x="517246" y="27559"/>
                  <a:pt x="517246" y="32131"/>
                </a:cubicBezTo>
                <a:cubicBezTo>
                  <a:pt x="517246" y="37846"/>
                  <a:pt x="519786" y="47751"/>
                  <a:pt x="524739" y="61976"/>
                </a:cubicBezTo>
                <a:lnTo>
                  <a:pt x="568300" y="185420"/>
                </a:lnTo>
                <a:lnTo>
                  <a:pt x="611480" y="60325"/>
                </a:lnTo>
                <a:cubicBezTo>
                  <a:pt x="616433" y="46482"/>
                  <a:pt x="618846" y="36830"/>
                  <a:pt x="618846" y="31496"/>
                </a:cubicBezTo>
                <a:cubicBezTo>
                  <a:pt x="618846" y="28956"/>
                  <a:pt x="618083" y="26543"/>
                  <a:pt x="616433" y="24257"/>
                </a:cubicBezTo>
                <a:cubicBezTo>
                  <a:pt x="614782" y="22098"/>
                  <a:pt x="612750" y="20574"/>
                  <a:pt x="610336" y="19685"/>
                </a:cubicBezTo>
                <a:cubicBezTo>
                  <a:pt x="606019" y="18034"/>
                  <a:pt x="600558" y="17272"/>
                  <a:pt x="593700" y="17272"/>
                </a:cubicBezTo>
                <a:lnTo>
                  <a:pt x="593700" y="11049"/>
                </a:lnTo>
                <a:lnTo>
                  <a:pt x="661518" y="11049"/>
                </a:lnTo>
                <a:lnTo>
                  <a:pt x="661518" y="17272"/>
                </a:lnTo>
                <a:cubicBezTo>
                  <a:pt x="655676" y="17272"/>
                  <a:pt x="650850" y="18288"/>
                  <a:pt x="647167" y="20447"/>
                </a:cubicBezTo>
                <a:cubicBezTo>
                  <a:pt x="643483" y="22606"/>
                  <a:pt x="639927" y="26543"/>
                  <a:pt x="636626" y="32385"/>
                </a:cubicBezTo>
                <a:cubicBezTo>
                  <a:pt x="634340" y="36195"/>
                  <a:pt x="630911" y="45593"/>
                  <a:pt x="626085" y="60325"/>
                </a:cubicBezTo>
                <a:lnTo>
                  <a:pt x="562711" y="243332"/>
                </a:lnTo>
                <a:lnTo>
                  <a:pt x="556108" y="243332"/>
                </a:lnTo>
                <a:lnTo>
                  <a:pt x="504292" y="98171"/>
                </a:lnTo>
                <a:lnTo>
                  <a:pt x="452984" y="243332"/>
                </a:lnTo>
                <a:lnTo>
                  <a:pt x="446888" y="243332"/>
                </a:lnTo>
                <a:lnTo>
                  <a:pt x="379451" y="54737"/>
                </a:lnTo>
                <a:cubicBezTo>
                  <a:pt x="374371" y="40767"/>
                  <a:pt x="371196" y="32385"/>
                  <a:pt x="369926" y="29845"/>
                </a:cubicBezTo>
                <a:cubicBezTo>
                  <a:pt x="367640" y="25654"/>
                  <a:pt x="364592" y="22479"/>
                  <a:pt x="360782" y="20320"/>
                </a:cubicBezTo>
                <a:cubicBezTo>
                  <a:pt x="356972" y="18288"/>
                  <a:pt x="351638" y="17272"/>
                  <a:pt x="345161" y="17272"/>
                </a:cubicBezTo>
                <a:close/>
                <a:moveTo>
                  <a:pt x="105308" y="6350"/>
                </a:moveTo>
                <a:lnTo>
                  <a:pt x="123736" y="6350"/>
                </a:lnTo>
                <a:lnTo>
                  <a:pt x="123736" y="154432"/>
                </a:lnTo>
                <a:lnTo>
                  <a:pt x="154203" y="154432"/>
                </a:lnTo>
                <a:lnTo>
                  <a:pt x="154203" y="178181"/>
                </a:lnTo>
                <a:lnTo>
                  <a:pt x="123736" y="178181"/>
                </a:lnTo>
                <a:lnTo>
                  <a:pt x="123736" y="238125"/>
                </a:lnTo>
                <a:lnTo>
                  <a:pt x="96101" y="238125"/>
                </a:lnTo>
                <a:lnTo>
                  <a:pt x="96101" y="178181"/>
                </a:lnTo>
                <a:lnTo>
                  <a:pt x="0" y="178181"/>
                </a:lnTo>
                <a:lnTo>
                  <a:pt x="0" y="156718"/>
                </a:lnTo>
                <a:close/>
                <a:moveTo>
                  <a:pt x="834619" y="0"/>
                </a:moveTo>
                <a:lnTo>
                  <a:pt x="842111" y="0"/>
                </a:lnTo>
                <a:lnTo>
                  <a:pt x="842111" y="111251"/>
                </a:lnTo>
                <a:cubicBezTo>
                  <a:pt x="856971" y="90551"/>
                  <a:pt x="872973" y="80263"/>
                  <a:pt x="890245" y="80263"/>
                </a:cubicBezTo>
                <a:cubicBezTo>
                  <a:pt x="905993" y="80263"/>
                  <a:pt x="919708" y="86995"/>
                  <a:pt x="931393" y="100457"/>
                </a:cubicBezTo>
                <a:cubicBezTo>
                  <a:pt x="943077" y="113919"/>
                  <a:pt x="948919" y="132207"/>
                  <a:pt x="948919" y="155575"/>
                </a:cubicBezTo>
                <a:cubicBezTo>
                  <a:pt x="948919" y="182880"/>
                  <a:pt x="939902" y="204724"/>
                  <a:pt x="921868" y="221361"/>
                </a:cubicBezTo>
                <a:cubicBezTo>
                  <a:pt x="906374" y="235712"/>
                  <a:pt x="888975" y="242824"/>
                  <a:pt x="869925" y="242824"/>
                </a:cubicBezTo>
                <a:cubicBezTo>
                  <a:pt x="861035" y="242824"/>
                  <a:pt x="851891" y="241173"/>
                  <a:pt x="842747" y="237998"/>
                </a:cubicBezTo>
                <a:cubicBezTo>
                  <a:pt x="833476" y="234696"/>
                  <a:pt x="824077" y="229870"/>
                  <a:pt x="814552" y="223393"/>
                </a:cubicBezTo>
                <a:lnTo>
                  <a:pt x="814552" y="64516"/>
                </a:lnTo>
                <a:cubicBezTo>
                  <a:pt x="814552" y="47117"/>
                  <a:pt x="814045" y="36322"/>
                  <a:pt x="813283" y="32385"/>
                </a:cubicBezTo>
                <a:cubicBezTo>
                  <a:pt x="812394" y="28321"/>
                  <a:pt x="811124" y="25654"/>
                  <a:pt x="809346" y="24130"/>
                </a:cubicBezTo>
                <a:cubicBezTo>
                  <a:pt x="807568" y="22733"/>
                  <a:pt x="805282" y="21971"/>
                  <a:pt x="802615" y="21971"/>
                </a:cubicBezTo>
                <a:cubicBezTo>
                  <a:pt x="799567" y="21971"/>
                  <a:pt x="795630" y="22860"/>
                  <a:pt x="790930" y="24638"/>
                </a:cubicBezTo>
                <a:lnTo>
                  <a:pt x="788518" y="18796"/>
                </a:lnTo>
                <a:close/>
                <a:moveTo>
                  <a:pt x="248768" y="0"/>
                </a:moveTo>
                <a:lnTo>
                  <a:pt x="262230" y="0"/>
                </a:lnTo>
                <a:lnTo>
                  <a:pt x="179984" y="242824"/>
                </a:lnTo>
                <a:lnTo>
                  <a:pt x="166599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155825" y="236347"/>
            <a:ext cx="875919" cy="237490"/>
          </a:xfrm>
          <a:custGeom>
            <a:avLst/>
            <a:gdLst/>
            <a:ahLst/>
            <a:cxnLst/>
            <a:rect l="l" t="t" r="r" b="b"/>
            <a:pathLst>
              <a:path w="875919" h="237490">
                <a:moveTo>
                  <a:pt x="681355" y="86106"/>
                </a:moveTo>
                <a:cubicBezTo>
                  <a:pt x="672084" y="86106"/>
                  <a:pt x="663829" y="89662"/>
                  <a:pt x="656463" y="96901"/>
                </a:cubicBezTo>
                <a:cubicBezTo>
                  <a:pt x="649224" y="104140"/>
                  <a:pt x="644906" y="114172"/>
                  <a:pt x="643636" y="127000"/>
                </a:cubicBezTo>
                <a:lnTo>
                  <a:pt x="714629" y="127000"/>
                </a:lnTo>
                <a:cubicBezTo>
                  <a:pt x="714121" y="117094"/>
                  <a:pt x="712978" y="110235"/>
                  <a:pt x="711200" y="106171"/>
                </a:cubicBezTo>
                <a:cubicBezTo>
                  <a:pt x="708406" y="99949"/>
                  <a:pt x="704215" y="94996"/>
                  <a:pt x="698627" y="91440"/>
                </a:cubicBezTo>
                <a:cubicBezTo>
                  <a:pt x="693166" y="87884"/>
                  <a:pt x="687324" y="86106"/>
                  <a:pt x="681355" y="86106"/>
                </a:cubicBezTo>
                <a:close/>
                <a:moveTo>
                  <a:pt x="243205" y="86106"/>
                </a:moveTo>
                <a:cubicBezTo>
                  <a:pt x="233934" y="86106"/>
                  <a:pt x="225679" y="89662"/>
                  <a:pt x="218313" y="96901"/>
                </a:cubicBezTo>
                <a:cubicBezTo>
                  <a:pt x="211074" y="104140"/>
                  <a:pt x="206756" y="114172"/>
                  <a:pt x="205486" y="127000"/>
                </a:cubicBezTo>
                <a:lnTo>
                  <a:pt x="276479" y="127000"/>
                </a:lnTo>
                <a:cubicBezTo>
                  <a:pt x="275971" y="117094"/>
                  <a:pt x="274828" y="110235"/>
                  <a:pt x="273050" y="106171"/>
                </a:cubicBezTo>
                <a:cubicBezTo>
                  <a:pt x="270256" y="99949"/>
                  <a:pt x="266065" y="94996"/>
                  <a:pt x="260477" y="91440"/>
                </a:cubicBezTo>
                <a:cubicBezTo>
                  <a:pt x="255016" y="87884"/>
                  <a:pt x="249174" y="86106"/>
                  <a:pt x="243205" y="86106"/>
                </a:cubicBezTo>
                <a:close/>
                <a:moveTo>
                  <a:pt x="438531" y="78867"/>
                </a:moveTo>
                <a:lnTo>
                  <a:pt x="510794" y="78867"/>
                </a:lnTo>
                <a:lnTo>
                  <a:pt x="510794" y="85090"/>
                </a:lnTo>
                <a:lnTo>
                  <a:pt x="506095" y="85090"/>
                </a:lnTo>
                <a:cubicBezTo>
                  <a:pt x="501650" y="85090"/>
                  <a:pt x="498348" y="86233"/>
                  <a:pt x="496062" y="88265"/>
                </a:cubicBezTo>
                <a:cubicBezTo>
                  <a:pt x="493776" y="90424"/>
                  <a:pt x="492633" y="93218"/>
                  <a:pt x="492633" y="96774"/>
                </a:cubicBezTo>
                <a:cubicBezTo>
                  <a:pt x="492633" y="100710"/>
                  <a:pt x="493776" y="105409"/>
                  <a:pt x="496189" y="110744"/>
                </a:cubicBezTo>
                <a:lnTo>
                  <a:pt x="531876" y="195453"/>
                </a:lnTo>
                <a:lnTo>
                  <a:pt x="567690" y="107569"/>
                </a:lnTo>
                <a:cubicBezTo>
                  <a:pt x="570230" y="101346"/>
                  <a:pt x="571500" y="96520"/>
                  <a:pt x="571500" y="93345"/>
                </a:cubicBezTo>
                <a:cubicBezTo>
                  <a:pt x="571500" y="91694"/>
                  <a:pt x="571119" y="90424"/>
                  <a:pt x="570230" y="89408"/>
                </a:cubicBezTo>
                <a:cubicBezTo>
                  <a:pt x="568960" y="87757"/>
                  <a:pt x="567436" y="86614"/>
                  <a:pt x="565531" y="85979"/>
                </a:cubicBezTo>
                <a:cubicBezTo>
                  <a:pt x="563626" y="85471"/>
                  <a:pt x="559689" y="85090"/>
                  <a:pt x="553974" y="85090"/>
                </a:cubicBezTo>
                <a:lnTo>
                  <a:pt x="553974" y="78867"/>
                </a:lnTo>
                <a:lnTo>
                  <a:pt x="604012" y="78867"/>
                </a:lnTo>
                <a:lnTo>
                  <a:pt x="604012" y="85090"/>
                </a:lnTo>
                <a:cubicBezTo>
                  <a:pt x="598170" y="85597"/>
                  <a:pt x="594233" y="86741"/>
                  <a:pt x="591947" y="88646"/>
                </a:cubicBezTo>
                <a:cubicBezTo>
                  <a:pt x="588010" y="91947"/>
                  <a:pt x="584581" y="97535"/>
                  <a:pt x="581406" y="105409"/>
                </a:cubicBezTo>
                <a:lnTo>
                  <a:pt x="527050" y="236982"/>
                </a:lnTo>
                <a:lnTo>
                  <a:pt x="520065" y="236982"/>
                </a:lnTo>
                <a:lnTo>
                  <a:pt x="465328" y="107569"/>
                </a:lnTo>
                <a:cubicBezTo>
                  <a:pt x="462915" y="101472"/>
                  <a:pt x="460629" y="97155"/>
                  <a:pt x="458343" y="94615"/>
                </a:cubicBezTo>
                <a:cubicBezTo>
                  <a:pt x="456057" y="91947"/>
                  <a:pt x="453263" y="89789"/>
                  <a:pt x="449834" y="88010"/>
                </a:cubicBezTo>
                <a:cubicBezTo>
                  <a:pt x="447929" y="86995"/>
                  <a:pt x="444119" y="85979"/>
                  <a:pt x="438531" y="85090"/>
                </a:cubicBezTo>
                <a:close/>
                <a:moveTo>
                  <a:pt x="808101" y="74421"/>
                </a:moveTo>
                <a:lnTo>
                  <a:pt x="815213" y="74421"/>
                </a:lnTo>
                <a:lnTo>
                  <a:pt x="815213" y="108839"/>
                </a:lnTo>
                <a:cubicBezTo>
                  <a:pt x="828040" y="85852"/>
                  <a:pt x="841121" y="74421"/>
                  <a:pt x="854710" y="74421"/>
                </a:cubicBezTo>
                <a:cubicBezTo>
                  <a:pt x="860806" y="74421"/>
                  <a:pt x="865886" y="76327"/>
                  <a:pt x="869950" y="80009"/>
                </a:cubicBezTo>
                <a:cubicBezTo>
                  <a:pt x="873887" y="83693"/>
                  <a:pt x="875919" y="88010"/>
                  <a:pt x="875919" y="92964"/>
                </a:cubicBezTo>
                <a:cubicBezTo>
                  <a:pt x="875919" y="97282"/>
                  <a:pt x="874522" y="100965"/>
                  <a:pt x="871601" y="104013"/>
                </a:cubicBezTo>
                <a:cubicBezTo>
                  <a:pt x="868680" y="107060"/>
                  <a:pt x="865251" y="108584"/>
                  <a:pt x="861187" y="108584"/>
                </a:cubicBezTo>
                <a:cubicBezTo>
                  <a:pt x="857250" y="108584"/>
                  <a:pt x="852932" y="106680"/>
                  <a:pt x="848106" y="102743"/>
                </a:cubicBezTo>
                <a:cubicBezTo>
                  <a:pt x="843280" y="98933"/>
                  <a:pt x="839597" y="97028"/>
                  <a:pt x="837311" y="97028"/>
                </a:cubicBezTo>
                <a:cubicBezTo>
                  <a:pt x="835279" y="97028"/>
                  <a:pt x="833120" y="98171"/>
                  <a:pt x="830707" y="100330"/>
                </a:cubicBezTo>
                <a:cubicBezTo>
                  <a:pt x="825754" y="104902"/>
                  <a:pt x="820547" y="112395"/>
                  <a:pt x="815213" y="122936"/>
                </a:cubicBezTo>
                <a:lnTo>
                  <a:pt x="815213" y="196469"/>
                </a:lnTo>
                <a:cubicBezTo>
                  <a:pt x="815213" y="204978"/>
                  <a:pt x="816229" y="211328"/>
                  <a:pt x="818388" y="215646"/>
                </a:cubicBezTo>
                <a:cubicBezTo>
                  <a:pt x="819785" y="218694"/>
                  <a:pt x="822325" y="221234"/>
                  <a:pt x="826008" y="223266"/>
                </a:cubicBezTo>
                <a:cubicBezTo>
                  <a:pt x="829691" y="225298"/>
                  <a:pt x="835025" y="226314"/>
                  <a:pt x="842010" y="226314"/>
                </a:cubicBezTo>
                <a:lnTo>
                  <a:pt x="842010" y="232283"/>
                </a:lnTo>
                <a:lnTo>
                  <a:pt x="763397" y="232283"/>
                </a:lnTo>
                <a:lnTo>
                  <a:pt x="763397" y="226314"/>
                </a:lnTo>
                <a:cubicBezTo>
                  <a:pt x="771271" y="226314"/>
                  <a:pt x="777113" y="225044"/>
                  <a:pt x="780796" y="222631"/>
                </a:cubicBezTo>
                <a:cubicBezTo>
                  <a:pt x="783590" y="220726"/>
                  <a:pt x="785622" y="217932"/>
                  <a:pt x="786765" y="213995"/>
                </a:cubicBezTo>
                <a:cubicBezTo>
                  <a:pt x="787273" y="212090"/>
                  <a:pt x="787527" y="206756"/>
                  <a:pt x="787527" y="197739"/>
                </a:cubicBezTo>
                <a:lnTo>
                  <a:pt x="787527" y="138303"/>
                </a:lnTo>
                <a:cubicBezTo>
                  <a:pt x="787527" y="120523"/>
                  <a:pt x="787146" y="109855"/>
                  <a:pt x="786511" y="106426"/>
                </a:cubicBezTo>
                <a:cubicBezTo>
                  <a:pt x="785749" y="102996"/>
                  <a:pt x="784352" y="100584"/>
                  <a:pt x="782447" y="99059"/>
                </a:cubicBezTo>
                <a:cubicBezTo>
                  <a:pt x="780542" y="97409"/>
                  <a:pt x="778002" y="96646"/>
                  <a:pt x="775208" y="96646"/>
                </a:cubicBezTo>
                <a:cubicBezTo>
                  <a:pt x="771652" y="96646"/>
                  <a:pt x="767842" y="97535"/>
                  <a:pt x="763397" y="99187"/>
                </a:cubicBezTo>
                <a:lnTo>
                  <a:pt x="761746" y="93091"/>
                </a:lnTo>
                <a:close/>
                <a:moveTo>
                  <a:pt x="369951" y="74421"/>
                </a:moveTo>
                <a:lnTo>
                  <a:pt x="377063" y="74421"/>
                </a:lnTo>
                <a:lnTo>
                  <a:pt x="377063" y="108839"/>
                </a:lnTo>
                <a:cubicBezTo>
                  <a:pt x="389890" y="85852"/>
                  <a:pt x="402971" y="74421"/>
                  <a:pt x="416560" y="74421"/>
                </a:cubicBezTo>
                <a:cubicBezTo>
                  <a:pt x="422656" y="74421"/>
                  <a:pt x="427736" y="76327"/>
                  <a:pt x="431800" y="80009"/>
                </a:cubicBezTo>
                <a:cubicBezTo>
                  <a:pt x="435737" y="83693"/>
                  <a:pt x="437769" y="88010"/>
                  <a:pt x="437769" y="92964"/>
                </a:cubicBezTo>
                <a:cubicBezTo>
                  <a:pt x="437769" y="97282"/>
                  <a:pt x="436372" y="100965"/>
                  <a:pt x="433451" y="104013"/>
                </a:cubicBezTo>
                <a:cubicBezTo>
                  <a:pt x="430530" y="107060"/>
                  <a:pt x="427101" y="108584"/>
                  <a:pt x="423037" y="108584"/>
                </a:cubicBezTo>
                <a:cubicBezTo>
                  <a:pt x="419100" y="108584"/>
                  <a:pt x="414782" y="106680"/>
                  <a:pt x="409956" y="102743"/>
                </a:cubicBezTo>
                <a:cubicBezTo>
                  <a:pt x="405130" y="98933"/>
                  <a:pt x="401447" y="97028"/>
                  <a:pt x="399161" y="97028"/>
                </a:cubicBezTo>
                <a:cubicBezTo>
                  <a:pt x="397129" y="97028"/>
                  <a:pt x="394970" y="98171"/>
                  <a:pt x="392557" y="100330"/>
                </a:cubicBezTo>
                <a:cubicBezTo>
                  <a:pt x="387604" y="104902"/>
                  <a:pt x="382397" y="112395"/>
                  <a:pt x="377063" y="122936"/>
                </a:cubicBezTo>
                <a:lnTo>
                  <a:pt x="377063" y="196469"/>
                </a:lnTo>
                <a:cubicBezTo>
                  <a:pt x="377063" y="204978"/>
                  <a:pt x="378079" y="211328"/>
                  <a:pt x="380238" y="215646"/>
                </a:cubicBezTo>
                <a:cubicBezTo>
                  <a:pt x="381635" y="218694"/>
                  <a:pt x="384175" y="221234"/>
                  <a:pt x="387858" y="223266"/>
                </a:cubicBezTo>
                <a:cubicBezTo>
                  <a:pt x="391541" y="225298"/>
                  <a:pt x="396875" y="226314"/>
                  <a:pt x="403860" y="226314"/>
                </a:cubicBezTo>
                <a:lnTo>
                  <a:pt x="403860" y="232283"/>
                </a:lnTo>
                <a:lnTo>
                  <a:pt x="325247" y="232283"/>
                </a:lnTo>
                <a:lnTo>
                  <a:pt x="325247" y="226314"/>
                </a:lnTo>
                <a:cubicBezTo>
                  <a:pt x="333121" y="226314"/>
                  <a:pt x="338963" y="225044"/>
                  <a:pt x="342646" y="222631"/>
                </a:cubicBezTo>
                <a:cubicBezTo>
                  <a:pt x="345440" y="220726"/>
                  <a:pt x="347472" y="217932"/>
                  <a:pt x="348615" y="213995"/>
                </a:cubicBezTo>
                <a:cubicBezTo>
                  <a:pt x="349123" y="212090"/>
                  <a:pt x="349377" y="206756"/>
                  <a:pt x="349377" y="197739"/>
                </a:cubicBezTo>
                <a:lnTo>
                  <a:pt x="349377" y="138303"/>
                </a:lnTo>
                <a:cubicBezTo>
                  <a:pt x="349377" y="120523"/>
                  <a:pt x="348996" y="109855"/>
                  <a:pt x="348361" y="106426"/>
                </a:cubicBezTo>
                <a:cubicBezTo>
                  <a:pt x="347599" y="102996"/>
                  <a:pt x="346202" y="100584"/>
                  <a:pt x="344297" y="99059"/>
                </a:cubicBezTo>
                <a:cubicBezTo>
                  <a:pt x="342392" y="97409"/>
                  <a:pt x="339852" y="96646"/>
                  <a:pt x="337058" y="96646"/>
                </a:cubicBezTo>
                <a:cubicBezTo>
                  <a:pt x="333502" y="96646"/>
                  <a:pt x="329692" y="97535"/>
                  <a:pt x="325247" y="99187"/>
                </a:cubicBezTo>
                <a:lnTo>
                  <a:pt x="323596" y="93091"/>
                </a:lnTo>
                <a:close/>
                <a:moveTo>
                  <a:pt x="690753" y="74168"/>
                </a:moveTo>
                <a:cubicBezTo>
                  <a:pt x="707898" y="74168"/>
                  <a:pt x="721995" y="79883"/>
                  <a:pt x="733044" y="91185"/>
                </a:cubicBezTo>
                <a:cubicBezTo>
                  <a:pt x="744093" y="102489"/>
                  <a:pt x="749681" y="117729"/>
                  <a:pt x="749681" y="136652"/>
                </a:cubicBezTo>
                <a:lnTo>
                  <a:pt x="643636" y="136652"/>
                </a:lnTo>
                <a:cubicBezTo>
                  <a:pt x="643636" y="159512"/>
                  <a:pt x="649097" y="177292"/>
                  <a:pt x="660273" y="190246"/>
                </a:cubicBezTo>
                <a:cubicBezTo>
                  <a:pt x="671449" y="203200"/>
                  <a:pt x="684530" y="209677"/>
                  <a:pt x="699643" y="209677"/>
                </a:cubicBezTo>
                <a:cubicBezTo>
                  <a:pt x="709676" y="209677"/>
                  <a:pt x="718439" y="206883"/>
                  <a:pt x="725805" y="201422"/>
                </a:cubicBezTo>
                <a:cubicBezTo>
                  <a:pt x="733298" y="195834"/>
                  <a:pt x="739521" y="186436"/>
                  <a:pt x="744474" y="172974"/>
                </a:cubicBezTo>
                <a:lnTo>
                  <a:pt x="749681" y="176403"/>
                </a:lnTo>
                <a:cubicBezTo>
                  <a:pt x="747268" y="191643"/>
                  <a:pt x="740537" y="205613"/>
                  <a:pt x="729234" y="218186"/>
                </a:cubicBezTo>
                <a:cubicBezTo>
                  <a:pt x="717931" y="230632"/>
                  <a:pt x="703834" y="236982"/>
                  <a:pt x="686943" y="236982"/>
                </a:cubicBezTo>
                <a:cubicBezTo>
                  <a:pt x="668528" y="236982"/>
                  <a:pt x="652653" y="229743"/>
                  <a:pt x="639572" y="215519"/>
                </a:cubicBezTo>
                <a:cubicBezTo>
                  <a:pt x="626491" y="201168"/>
                  <a:pt x="619887" y="181864"/>
                  <a:pt x="619887" y="157607"/>
                </a:cubicBezTo>
                <a:cubicBezTo>
                  <a:pt x="619887" y="131318"/>
                  <a:pt x="626618" y="110871"/>
                  <a:pt x="640080" y="96266"/>
                </a:cubicBezTo>
                <a:cubicBezTo>
                  <a:pt x="653542" y="81534"/>
                  <a:pt x="670433" y="74168"/>
                  <a:pt x="690753" y="74168"/>
                </a:cubicBezTo>
                <a:close/>
                <a:moveTo>
                  <a:pt x="252603" y="74168"/>
                </a:moveTo>
                <a:cubicBezTo>
                  <a:pt x="269748" y="74168"/>
                  <a:pt x="283845" y="79883"/>
                  <a:pt x="294894" y="91185"/>
                </a:cubicBezTo>
                <a:cubicBezTo>
                  <a:pt x="305943" y="102489"/>
                  <a:pt x="311531" y="117729"/>
                  <a:pt x="311531" y="136652"/>
                </a:cubicBezTo>
                <a:lnTo>
                  <a:pt x="205486" y="136652"/>
                </a:lnTo>
                <a:cubicBezTo>
                  <a:pt x="205486" y="159512"/>
                  <a:pt x="210947" y="177292"/>
                  <a:pt x="222123" y="190246"/>
                </a:cubicBezTo>
                <a:cubicBezTo>
                  <a:pt x="233299" y="203200"/>
                  <a:pt x="246380" y="209677"/>
                  <a:pt x="261493" y="209677"/>
                </a:cubicBezTo>
                <a:cubicBezTo>
                  <a:pt x="271526" y="209677"/>
                  <a:pt x="280289" y="206883"/>
                  <a:pt x="287655" y="201422"/>
                </a:cubicBezTo>
                <a:cubicBezTo>
                  <a:pt x="295148" y="195834"/>
                  <a:pt x="301371" y="186436"/>
                  <a:pt x="306324" y="172974"/>
                </a:cubicBezTo>
                <a:lnTo>
                  <a:pt x="311531" y="176403"/>
                </a:lnTo>
                <a:cubicBezTo>
                  <a:pt x="309118" y="191643"/>
                  <a:pt x="302387" y="205613"/>
                  <a:pt x="291084" y="218186"/>
                </a:cubicBezTo>
                <a:cubicBezTo>
                  <a:pt x="279781" y="230632"/>
                  <a:pt x="265684" y="236982"/>
                  <a:pt x="248793" y="236982"/>
                </a:cubicBezTo>
                <a:cubicBezTo>
                  <a:pt x="230378" y="236982"/>
                  <a:pt x="214503" y="229743"/>
                  <a:pt x="201422" y="215519"/>
                </a:cubicBezTo>
                <a:cubicBezTo>
                  <a:pt x="188341" y="201168"/>
                  <a:pt x="181737" y="181864"/>
                  <a:pt x="181737" y="157607"/>
                </a:cubicBezTo>
                <a:cubicBezTo>
                  <a:pt x="181737" y="131318"/>
                  <a:pt x="188468" y="110871"/>
                  <a:pt x="201930" y="96266"/>
                </a:cubicBezTo>
                <a:cubicBezTo>
                  <a:pt x="215392" y="81534"/>
                  <a:pt x="232283" y="74168"/>
                  <a:pt x="252603" y="74168"/>
                </a:cubicBezTo>
                <a:close/>
                <a:moveTo>
                  <a:pt x="66421" y="0"/>
                </a:moveTo>
                <a:cubicBezTo>
                  <a:pt x="78486" y="0"/>
                  <a:pt x="91313" y="3047"/>
                  <a:pt x="104775" y="8890"/>
                </a:cubicBezTo>
                <a:cubicBezTo>
                  <a:pt x="110998" y="11684"/>
                  <a:pt x="115443" y="13081"/>
                  <a:pt x="117983" y="13081"/>
                </a:cubicBezTo>
                <a:cubicBezTo>
                  <a:pt x="120904" y="13081"/>
                  <a:pt x="123317" y="12192"/>
                  <a:pt x="125095" y="10541"/>
                </a:cubicBezTo>
                <a:cubicBezTo>
                  <a:pt x="127000" y="8763"/>
                  <a:pt x="128397" y="5334"/>
                  <a:pt x="129540" y="0"/>
                </a:cubicBezTo>
                <a:lnTo>
                  <a:pt x="135763" y="0"/>
                </a:lnTo>
                <a:lnTo>
                  <a:pt x="135763" y="78613"/>
                </a:lnTo>
                <a:lnTo>
                  <a:pt x="129540" y="78613"/>
                </a:lnTo>
                <a:cubicBezTo>
                  <a:pt x="127508" y="63500"/>
                  <a:pt x="123952" y="51562"/>
                  <a:pt x="118745" y="42545"/>
                </a:cubicBezTo>
                <a:cubicBezTo>
                  <a:pt x="113538" y="33655"/>
                  <a:pt x="106172" y="26543"/>
                  <a:pt x="96520" y="21335"/>
                </a:cubicBezTo>
                <a:cubicBezTo>
                  <a:pt x="86995" y="16129"/>
                  <a:pt x="77089" y="13462"/>
                  <a:pt x="66802" y="13462"/>
                </a:cubicBezTo>
                <a:cubicBezTo>
                  <a:pt x="55118" y="13462"/>
                  <a:pt x="45593" y="17018"/>
                  <a:pt x="37973" y="24130"/>
                </a:cubicBezTo>
                <a:cubicBezTo>
                  <a:pt x="30353" y="31115"/>
                  <a:pt x="26543" y="39243"/>
                  <a:pt x="26543" y="48259"/>
                </a:cubicBezTo>
                <a:cubicBezTo>
                  <a:pt x="26543" y="55245"/>
                  <a:pt x="28956" y="61468"/>
                  <a:pt x="33782" y="67183"/>
                </a:cubicBezTo>
                <a:cubicBezTo>
                  <a:pt x="40767" y="75565"/>
                  <a:pt x="57150" y="86741"/>
                  <a:pt x="83185" y="100710"/>
                </a:cubicBezTo>
                <a:cubicBezTo>
                  <a:pt x="104394" y="112014"/>
                  <a:pt x="118872" y="120777"/>
                  <a:pt x="126619" y="126873"/>
                </a:cubicBezTo>
                <a:cubicBezTo>
                  <a:pt x="134366" y="132969"/>
                  <a:pt x="140335" y="140081"/>
                  <a:pt x="144526" y="148463"/>
                </a:cubicBezTo>
                <a:cubicBezTo>
                  <a:pt x="148717" y="156718"/>
                  <a:pt x="150876" y="165354"/>
                  <a:pt x="150876" y="174371"/>
                </a:cubicBezTo>
                <a:cubicBezTo>
                  <a:pt x="150876" y="191516"/>
                  <a:pt x="144145" y="206375"/>
                  <a:pt x="130810" y="218821"/>
                </a:cubicBezTo>
                <a:cubicBezTo>
                  <a:pt x="117475" y="231267"/>
                  <a:pt x="100330" y="237490"/>
                  <a:pt x="79375" y="237490"/>
                </a:cubicBezTo>
                <a:cubicBezTo>
                  <a:pt x="72771" y="237490"/>
                  <a:pt x="66548" y="236982"/>
                  <a:pt x="60706" y="235966"/>
                </a:cubicBezTo>
                <a:cubicBezTo>
                  <a:pt x="57277" y="235458"/>
                  <a:pt x="50165" y="233426"/>
                  <a:pt x="39243" y="229870"/>
                </a:cubicBezTo>
                <a:cubicBezTo>
                  <a:pt x="28321" y="226314"/>
                  <a:pt x="21463" y="224536"/>
                  <a:pt x="18542" y="224536"/>
                </a:cubicBezTo>
                <a:cubicBezTo>
                  <a:pt x="15748" y="224536"/>
                  <a:pt x="13589" y="225425"/>
                  <a:pt x="11938" y="227076"/>
                </a:cubicBezTo>
                <a:cubicBezTo>
                  <a:pt x="10287" y="228727"/>
                  <a:pt x="9144" y="232283"/>
                  <a:pt x="8382" y="237490"/>
                </a:cubicBezTo>
                <a:lnTo>
                  <a:pt x="2159" y="237490"/>
                </a:lnTo>
                <a:lnTo>
                  <a:pt x="2159" y="159639"/>
                </a:lnTo>
                <a:lnTo>
                  <a:pt x="8382" y="159639"/>
                </a:lnTo>
                <a:cubicBezTo>
                  <a:pt x="11303" y="175895"/>
                  <a:pt x="15113" y="188087"/>
                  <a:pt x="20066" y="196215"/>
                </a:cubicBezTo>
                <a:cubicBezTo>
                  <a:pt x="25019" y="204343"/>
                  <a:pt x="32512" y="211074"/>
                  <a:pt x="42545" y="216408"/>
                </a:cubicBezTo>
                <a:cubicBezTo>
                  <a:pt x="52705" y="221742"/>
                  <a:pt x="63754" y="224409"/>
                  <a:pt x="75819" y="224409"/>
                </a:cubicBezTo>
                <a:cubicBezTo>
                  <a:pt x="89789" y="224409"/>
                  <a:pt x="100838" y="220726"/>
                  <a:pt x="108839" y="213360"/>
                </a:cubicBezTo>
                <a:cubicBezTo>
                  <a:pt x="116967" y="205994"/>
                  <a:pt x="121031" y="197231"/>
                  <a:pt x="121031" y="187198"/>
                </a:cubicBezTo>
                <a:cubicBezTo>
                  <a:pt x="121031" y="181610"/>
                  <a:pt x="119507" y="176022"/>
                  <a:pt x="116459" y="170307"/>
                </a:cubicBezTo>
                <a:cubicBezTo>
                  <a:pt x="113284" y="164592"/>
                  <a:pt x="108585" y="159385"/>
                  <a:pt x="102108" y="154432"/>
                </a:cubicBezTo>
                <a:cubicBezTo>
                  <a:pt x="97790" y="151130"/>
                  <a:pt x="85852" y="144018"/>
                  <a:pt x="66421" y="133096"/>
                </a:cubicBezTo>
                <a:cubicBezTo>
                  <a:pt x="46990" y="122174"/>
                  <a:pt x="33147" y="113538"/>
                  <a:pt x="25019" y="107060"/>
                </a:cubicBezTo>
                <a:cubicBezTo>
                  <a:pt x="16764" y="100584"/>
                  <a:pt x="10541" y="93471"/>
                  <a:pt x="6350" y="85597"/>
                </a:cubicBezTo>
                <a:cubicBezTo>
                  <a:pt x="2032" y="77851"/>
                  <a:pt x="0" y="69215"/>
                  <a:pt x="0" y="59817"/>
                </a:cubicBezTo>
                <a:cubicBezTo>
                  <a:pt x="0" y="43560"/>
                  <a:pt x="6223" y="29464"/>
                  <a:pt x="18669" y="17780"/>
                </a:cubicBezTo>
                <a:cubicBezTo>
                  <a:pt x="31242" y="5969"/>
                  <a:pt x="47117" y="0"/>
                  <a:pt x="66421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146681" y="227203"/>
            <a:ext cx="894207" cy="255778"/>
          </a:xfrm>
          <a:custGeom>
            <a:avLst/>
            <a:gdLst/>
            <a:ahLst/>
            <a:cxnLst/>
            <a:rect l="l" t="t" r="r" b="b"/>
            <a:pathLst>
              <a:path w="894207" h="255778">
                <a:moveTo>
                  <a:pt x="690499" y="95250"/>
                </a:moveTo>
                <a:cubicBezTo>
                  <a:pt x="681228" y="95250"/>
                  <a:pt x="672973" y="98806"/>
                  <a:pt x="665607" y="106045"/>
                </a:cubicBezTo>
                <a:cubicBezTo>
                  <a:pt x="658368" y="113284"/>
                  <a:pt x="654050" y="123316"/>
                  <a:pt x="652780" y="136144"/>
                </a:cubicBezTo>
                <a:lnTo>
                  <a:pt x="723773" y="136144"/>
                </a:lnTo>
                <a:cubicBezTo>
                  <a:pt x="723265" y="126238"/>
                  <a:pt x="722122" y="119379"/>
                  <a:pt x="720344" y="115315"/>
                </a:cubicBezTo>
                <a:cubicBezTo>
                  <a:pt x="717550" y="109093"/>
                  <a:pt x="713359" y="104140"/>
                  <a:pt x="707771" y="100584"/>
                </a:cubicBezTo>
                <a:cubicBezTo>
                  <a:pt x="702310" y="97028"/>
                  <a:pt x="696468" y="95250"/>
                  <a:pt x="690499" y="95250"/>
                </a:cubicBezTo>
                <a:close/>
                <a:moveTo>
                  <a:pt x="252349" y="95250"/>
                </a:moveTo>
                <a:cubicBezTo>
                  <a:pt x="243078" y="95250"/>
                  <a:pt x="234823" y="98806"/>
                  <a:pt x="227457" y="106045"/>
                </a:cubicBezTo>
                <a:cubicBezTo>
                  <a:pt x="220218" y="113284"/>
                  <a:pt x="215900" y="123316"/>
                  <a:pt x="214630" y="136144"/>
                </a:cubicBezTo>
                <a:lnTo>
                  <a:pt x="285623" y="136144"/>
                </a:lnTo>
                <a:cubicBezTo>
                  <a:pt x="285115" y="126238"/>
                  <a:pt x="283972" y="119379"/>
                  <a:pt x="282194" y="115315"/>
                </a:cubicBezTo>
                <a:cubicBezTo>
                  <a:pt x="279400" y="109093"/>
                  <a:pt x="275209" y="104140"/>
                  <a:pt x="269621" y="100584"/>
                </a:cubicBezTo>
                <a:cubicBezTo>
                  <a:pt x="264160" y="97028"/>
                  <a:pt x="258318" y="95250"/>
                  <a:pt x="252349" y="95250"/>
                </a:cubicBezTo>
                <a:close/>
                <a:moveTo>
                  <a:pt x="447675" y="88011"/>
                </a:moveTo>
                <a:lnTo>
                  <a:pt x="519938" y="88011"/>
                </a:lnTo>
                <a:lnTo>
                  <a:pt x="519938" y="94234"/>
                </a:lnTo>
                <a:lnTo>
                  <a:pt x="515239" y="94234"/>
                </a:lnTo>
                <a:cubicBezTo>
                  <a:pt x="510794" y="94234"/>
                  <a:pt x="507492" y="95377"/>
                  <a:pt x="505206" y="97409"/>
                </a:cubicBezTo>
                <a:cubicBezTo>
                  <a:pt x="502920" y="99568"/>
                  <a:pt x="501777" y="102362"/>
                  <a:pt x="501777" y="105918"/>
                </a:cubicBezTo>
                <a:cubicBezTo>
                  <a:pt x="501777" y="109854"/>
                  <a:pt x="502920" y="114553"/>
                  <a:pt x="505333" y="119888"/>
                </a:cubicBezTo>
                <a:lnTo>
                  <a:pt x="541020" y="204597"/>
                </a:lnTo>
                <a:lnTo>
                  <a:pt x="576834" y="116713"/>
                </a:lnTo>
                <a:cubicBezTo>
                  <a:pt x="579374" y="110490"/>
                  <a:pt x="580644" y="105664"/>
                  <a:pt x="580644" y="102489"/>
                </a:cubicBezTo>
                <a:cubicBezTo>
                  <a:pt x="580644" y="100838"/>
                  <a:pt x="580263" y="99568"/>
                  <a:pt x="579374" y="98552"/>
                </a:cubicBezTo>
                <a:cubicBezTo>
                  <a:pt x="578104" y="96901"/>
                  <a:pt x="576580" y="95758"/>
                  <a:pt x="574675" y="95123"/>
                </a:cubicBezTo>
                <a:cubicBezTo>
                  <a:pt x="572770" y="94615"/>
                  <a:pt x="568833" y="94234"/>
                  <a:pt x="563118" y="94234"/>
                </a:cubicBezTo>
                <a:lnTo>
                  <a:pt x="563118" y="88011"/>
                </a:lnTo>
                <a:lnTo>
                  <a:pt x="613156" y="88011"/>
                </a:lnTo>
                <a:lnTo>
                  <a:pt x="613156" y="94234"/>
                </a:lnTo>
                <a:cubicBezTo>
                  <a:pt x="607314" y="94741"/>
                  <a:pt x="603377" y="95885"/>
                  <a:pt x="601091" y="97790"/>
                </a:cubicBezTo>
                <a:cubicBezTo>
                  <a:pt x="597154" y="101091"/>
                  <a:pt x="593725" y="106679"/>
                  <a:pt x="590550" y="114553"/>
                </a:cubicBezTo>
                <a:lnTo>
                  <a:pt x="536194" y="246126"/>
                </a:lnTo>
                <a:lnTo>
                  <a:pt x="529209" y="246126"/>
                </a:lnTo>
                <a:lnTo>
                  <a:pt x="474472" y="116713"/>
                </a:lnTo>
                <a:cubicBezTo>
                  <a:pt x="472059" y="110616"/>
                  <a:pt x="469773" y="106299"/>
                  <a:pt x="467487" y="103759"/>
                </a:cubicBezTo>
                <a:cubicBezTo>
                  <a:pt x="465201" y="101091"/>
                  <a:pt x="462407" y="98933"/>
                  <a:pt x="458978" y="97154"/>
                </a:cubicBezTo>
                <a:cubicBezTo>
                  <a:pt x="457073" y="96139"/>
                  <a:pt x="453263" y="95123"/>
                  <a:pt x="447675" y="94234"/>
                </a:cubicBezTo>
                <a:close/>
                <a:moveTo>
                  <a:pt x="817245" y="83565"/>
                </a:moveTo>
                <a:lnTo>
                  <a:pt x="824357" y="83565"/>
                </a:lnTo>
                <a:lnTo>
                  <a:pt x="824357" y="117983"/>
                </a:lnTo>
                <a:cubicBezTo>
                  <a:pt x="837184" y="94996"/>
                  <a:pt x="850265" y="83565"/>
                  <a:pt x="863854" y="83565"/>
                </a:cubicBezTo>
                <a:cubicBezTo>
                  <a:pt x="869950" y="83565"/>
                  <a:pt x="875030" y="85471"/>
                  <a:pt x="879094" y="89153"/>
                </a:cubicBezTo>
                <a:cubicBezTo>
                  <a:pt x="883031" y="92837"/>
                  <a:pt x="885063" y="97154"/>
                  <a:pt x="885063" y="102108"/>
                </a:cubicBezTo>
                <a:cubicBezTo>
                  <a:pt x="885063" y="106426"/>
                  <a:pt x="883666" y="110109"/>
                  <a:pt x="880745" y="113157"/>
                </a:cubicBezTo>
                <a:cubicBezTo>
                  <a:pt x="877824" y="116204"/>
                  <a:pt x="874395" y="117728"/>
                  <a:pt x="870331" y="117728"/>
                </a:cubicBezTo>
                <a:cubicBezTo>
                  <a:pt x="866394" y="117728"/>
                  <a:pt x="862076" y="115824"/>
                  <a:pt x="857250" y="111887"/>
                </a:cubicBezTo>
                <a:cubicBezTo>
                  <a:pt x="852424" y="108077"/>
                  <a:pt x="848741" y="106172"/>
                  <a:pt x="846455" y="106172"/>
                </a:cubicBezTo>
                <a:cubicBezTo>
                  <a:pt x="844423" y="106172"/>
                  <a:pt x="842264" y="107315"/>
                  <a:pt x="839851" y="109474"/>
                </a:cubicBezTo>
                <a:cubicBezTo>
                  <a:pt x="834898" y="114046"/>
                  <a:pt x="829691" y="121539"/>
                  <a:pt x="824357" y="132080"/>
                </a:cubicBezTo>
                <a:lnTo>
                  <a:pt x="824357" y="205613"/>
                </a:lnTo>
                <a:cubicBezTo>
                  <a:pt x="824357" y="214122"/>
                  <a:pt x="825373" y="220472"/>
                  <a:pt x="827532" y="224790"/>
                </a:cubicBezTo>
                <a:cubicBezTo>
                  <a:pt x="828929" y="227838"/>
                  <a:pt x="831469" y="230378"/>
                  <a:pt x="835152" y="232410"/>
                </a:cubicBezTo>
                <a:cubicBezTo>
                  <a:pt x="838835" y="234442"/>
                  <a:pt x="844169" y="235458"/>
                  <a:pt x="851154" y="235458"/>
                </a:cubicBezTo>
                <a:lnTo>
                  <a:pt x="851154" y="241427"/>
                </a:lnTo>
                <a:lnTo>
                  <a:pt x="772541" y="241427"/>
                </a:lnTo>
                <a:lnTo>
                  <a:pt x="772541" y="235458"/>
                </a:lnTo>
                <a:cubicBezTo>
                  <a:pt x="780415" y="235458"/>
                  <a:pt x="786257" y="234188"/>
                  <a:pt x="789940" y="231775"/>
                </a:cubicBezTo>
                <a:cubicBezTo>
                  <a:pt x="792734" y="229870"/>
                  <a:pt x="794766" y="227076"/>
                  <a:pt x="795909" y="223139"/>
                </a:cubicBezTo>
                <a:cubicBezTo>
                  <a:pt x="796417" y="221234"/>
                  <a:pt x="796671" y="215900"/>
                  <a:pt x="796671" y="206883"/>
                </a:cubicBezTo>
                <a:lnTo>
                  <a:pt x="796671" y="147447"/>
                </a:lnTo>
                <a:cubicBezTo>
                  <a:pt x="796671" y="129667"/>
                  <a:pt x="796290" y="118999"/>
                  <a:pt x="795655" y="115570"/>
                </a:cubicBezTo>
                <a:cubicBezTo>
                  <a:pt x="794893" y="112140"/>
                  <a:pt x="793496" y="109728"/>
                  <a:pt x="791591" y="108203"/>
                </a:cubicBezTo>
                <a:cubicBezTo>
                  <a:pt x="789686" y="106553"/>
                  <a:pt x="787146" y="105790"/>
                  <a:pt x="784352" y="105790"/>
                </a:cubicBezTo>
                <a:cubicBezTo>
                  <a:pt x="780796" y="105790"/>
                  <a:pt x="776986" y="106679"/>
                  <a:pt x="772541" y="108331"/>
                </a:cubicBezTo>
                <a:lnTo>
                  <a:pt x="770890" y="102235"/>
                </a:lnTo>
                <a:close/>
                <a:moveTo>
                  <a:pt x="379095" y="83565"/>
                </a:moveTo>
                <a:lnTo>
                  <a:pt x="386207" y="83565"/>
                </a:lnTo>
                <a:lnTo>
                  <a:pt x="386207" y="117983"/>
                </a:lnTo>
                <a:cubicBezTo>
                  <a:pt x="399034" y="94996"/>
                  <a:pt x="412115" y="83565"/>
                  <a:pt x="425704" y="83565"/>
                </a:cubicBezTo>
                <a:cubicBezTo>
                  <a:pt x="431800" y="83565"/>
                  <a:pt x="436880" y="85471"/>
                  <a:pt x="440944" y="89153"/>
                </a:cubicBezTo>
                <a:cubicBezTo>
                  <a:pt x="444881" y="92837"/>
                  <a:pt x="446913" y="97154"/>
                  <a:pt x="446913" y="102108"/>
                </a:cubicBezTo>
                <a:cubicBezTo>
                  <a:pt x="446913" y="106426"/>
                  <a:pt x="445516" y="110109"/>
                  <a:pt x="442595" y="113157"/>
                </a:cubicBezTo>
                <a:cubicBezTo>
                  <a:pt x="439674" y="116204"/>
                  <a:pt x="436245" y="117728"/>
                  <a:pt x="432181" y="117728"/>
                </a:cubicBezTo>
                <a:cubicBezTo>
                  <a:pt x="428244" y="117728"/>
                  <a:pt x="423926" y="115824"/>
                  <a:pt x="419100" y="111887"/>
                </a:cubicBezTo>
                <a:cubicBezTo>
                  <a:pt x="414274" y="108077"/>
                  <a:pt x="410591" y="106172"/>
                  <a:pt x="408305" y="106172"/>
                </a:cubicBezTo>
                <a:cubicBezTo>
                  <a:pt x="406273" y="106172"/>
                  <a:pt x="404114" y="107315"/>
                  <a:pt x="401701" y="109474"/>
                </a:cubicBezTo>
                <a:cubicBezTo>
                  <a:pt x="396748" y="114046"/>
                  <a:pt x="391541" y="121539"/>
                  <a:pt x="386207" y="132080"/>
                </a:cubicBezTo>
                <a:lnTo>
                  <a:pt x="386207" y="205613"/>
                </a:lnTo>
                <a:cubicBezTo>
                  <a:pt x="386207" y="214122"/>
                  <a:pt x="387223" y="220472"/>
                  <a:pt x="389382" y="224790"/>
                </a:cubicBezTo>
                <a:cubicBezTo>
                  <a:pt x="390779" y="227838"/>
                  <a:pt x="393319" y="230378"/>
                  <a:pt x="397002" y="232410"/>
                </a:cubicBezTo>
                <a:cubicBezTo>
                  <a:pt x="400685" y="234442"/>
                  <a:pt x="406019" y="235458"/>
                  <a:pt x="413004" y="235458"/>
                </a:cubicBezTo>
                <a:lnTo>
                  <a:pt x="413004" y="241427"/>
                </a:lnTo>
                <a:lnTo>
                  <a:pt x="334391" y="241427"/>
                </a:lnTo>
                <a:lnTo>
                  <a:pt x="334391" y="235458"/>
                </a:lnTo>
                <a:cubicBezTo>
                  <a:pt x="342265" y="235458"/>
                  <a:pt x="348107" y="234188"/>
                  <a:pt x="351790" y="231775"/>
                </a:cubicBezTo>
                <a:cubicBezTo>
                  <a:pt x="354584" y="229870"/>
                  <a:pt x="356616" y="227076"/>
                  <a:pt x="357759" y="223139"/>
                </a:cubicBezTo>
                <a:cubicBezTo>
                  <a:pt x="358267" y="221234"/>
                  <a:pt x="358521" y="215900"/>
                  <a:pt x="358521" y="206883"/>
                </a:cubicBezTo>
                <a:lnTo>
                  <a:pt x="358521" y="147447"/>
                </a:lnTo>
                <a:cubicBezTo>
                  <a:pt x="358521" y="129667"/>
                  <a:pt x="358140" y="118999"/>
                  <a:pt x="357505" y="115570"/>
                </a:cubicBezTo>
                <a:cubicBezTo>
                  <a:pt x="356743" y="112140"/>
                  <a:pt x="355346" y="109728"/>
                  <a:pt x="353441" y="108203"/>
                </a:cubicBezTo>
                <a:cubicBezTo>
                  <a:pt x="351536" y="106553"/>
                  <a:pt x="348996" y="105790"/>
                  <a:pt x="346202" y="105790"/>
                </a:cubicBezTo>
                <a:cubicBezTo>
                  <a:pt x="342646" y="105790"/>
                  <a:pt x="338836" y="106679"/>
                  <a:pt x="334391" y="108331"/>
                </a:cubicBezTo>
                <a:lnTo>
                  <a:pt x="332740" y="102235"/>
                </a:lnTo>
                <a:close/>
                <a:moveTo>
                  <a:pt x="699897" y="83312"/>
                </a:moveTo>
                <a:cubicBezTo>
                  <a:pt x="717042" y="83312"/>
                  <a:pt x="731139" y="89027"/>
                  <a:pt x="742188" y="100329"/>
                </a:cubicBezTo>
                <a:cubicBezTo>
                  <a:pt x="753237" y="111633"/>
                  <a:pt x="758825" y="126873"/>
                  <a:pt x="758825" y="145796"/>
                </a:cubicBezTo>
                <a:lnTo>
                  <a:pt x="652780" y="145796"/>
                </a:lnTo>
                <a:cubicBezTo>
                  <a:pt x="652780" y="168656"/>
                  <a:pt x="658241" y="186436"/>
                  <a:pt x="669417" y="199390"/>
                </a:cubicBezTo>
                <a:cubicBezTo>
                  <a:pt x="680593" y="212344"/>
                  <a:pt x="693674" y="218821"/>
                  <a:pt x="708787" y="218821"/>
                </a:cubicBezTo>
                <a:cubicBezTo>
                  <a:pt x="718820" y="218821"/>
                  <a:pt x="727583" y="216027"/>
                  <a:pt x="734949" y="210566"/>
                </a:cubicBezTo>
                <a:cubicBezTo>
                  <a:pt x="742442" y="204978"/>
                  <a:pt x="748665" y="195580"/>
                  <a:pt x="753618" y="182118"/>
                </a:cubicBezTo>
                <a:lnTo>
                  <a:pt x="758825" y="185547"/>
                </a:lnTo>
                <a:cubicBezTo>
                  <a:pt x="756412" y="200787"/>
                  <a:pt x="749681" y="214757"/>
                  <a:pt x="738378" y="227330"/>
                </a:cubicBezTo>
                <a:cubicBezTo>
                  <a:pt x="727075" y="239776"/>
                  <a:pt x="712978" y="246126"/>
                  <a:pt x="696087" y="246126"/>
                </a:cubicBezTo>
                <a:cubicBezTo>
                  <a:pt x="677672" y="246126"/>
                  <a:pt x="661797" y="238887"/>
                  <a:pt x="648716" y="224663"/>
                </a:cubicBezTo>
                <a:cubicBezTo>
                  <a:pt x="635635" y="210312"/>
                  <a:pt x="629031" y="191008"/>
                  <a:pt x="629031" y="166751"/>
                </a:cubicBezTo>
                <a:cubicBezTo>
                  <a:pt x="629031" y="140462"/>
                  <a:pt x="635762" y="120015"/>
                  <a:pt x="649224" y="105410"/>
                </a:cubicBezTo>
                <a:cubicBezTo>
                  <a:pt x="662686" y="90678"/>
                  <a:pt x="679577" y="83312"/>
                  <a:pt x="699897" y="83312"/>
                </a:cubicBezTo>
                <a:close/>
                <a:moveTo>
                  <a:pt x="261747" y="83312"/>
                </a:moveTo>
                <a:cubicBezTo>
                  <a:pt x="278892" y="83312"/>
                  <a:pt x="292989" y="89027"/>
                  <a:pt x="304038" y="100329"/>
                </a:cubicBezTo>
                <a:cubicBezTo>
                  <a:pt x="315087" y="111633"/>
                  <a:pt x="320675" y="126873"/>
                  <a:pt x="320675" y="145796"/>
                </a:cubicBezTo>
                <a:lnTo>
                  <a:pt x="214630" y="145796"/>
                </a:lnTo>
                <a:cubicBezTo>
                  <a:pt x="214630" y="168656"/>
                  <a:pt x="220091" y="186436"/>
                  <a:pt x="231267" y="199390"/>
                </a:cubicBezTo>
                <a:cubicBezTo>
                  <a:pt x="242443" y="212344"/>
                  <a:pt x="255524" y="218821"/>
                  <a:pt x="270637" y="218821"/>
                </a:cubicBezTo>
                <a:cubicBezTo>
                  <a:pt x="280670" y="218821"/>
                  <a:pt x="289433" y="216027"/>
                  <a:pt x="296799" y="210566"/>
                </a:cubicBezTo>
                <a:cubicBezTo>
                  <a:pt x="304292" y="204978"/>
                  <a:pt x="310515" y="195580"/>
                  <a:pt x="315468" y="182118"/>
                </a:cubicBezTo>
                <a:lnTo>
                  <a:pt x="320675" y="185547"/>
                </a:lnTo>
                <a:cubicBezTo>
                  <a:pt x="318262" y="200787"/>
                  <a:pt x="311531" y="214757"/>
                  <a:pt x="300228" y="227330"/>
                </a:cubicBezTo>
                <a:cubicBezTo>
                  <a:pt x="288925" y="239776"/>
                  <a:pt x="274828" y="246126"/>
                  <a:pt x="257937" y="246126"/>
                </a:cubicBezTo>
                <a:cubicBezTo>
                  <a:pt x="239522" y="246126"/>
                  <a:pt x="223647" y="238887"/>
                  <a:pt x="210566" y="224663"/>
                </a:cubicBezTo>
                <a:cubicBezTo>
                  <a:pt x="197485" y="210312"/>
                  <a:pt x="190881" y="191008"/>
                  <a:pt x="190881" y="166751"/>
                </a:cubicBezTo>
                <a:cubicBezTo>
                  <a:pt x="190881" y="140462"/>
                  <a:pt x="197612" y="120015"/>
                  <a:pt x="211074" y="105410"/>
                </a:cubicBezTo>
                <a:cubicBezTo>
                  <a:pt x="224536" y="90678"/>
                  <a:pt x="241427" y="83312"/>
                  <a:pt x="261747" y="83312"/>
                </a:cubicBezTo>
                <a:close/>
                <a:moveTo>
                  <a:pt x="75565" y="9144"/>
                </a:moveTo>
                <a:cubicBezTo>
                  <a:pt x="87630" y="9144"/>
                  <a:pt x="100457" y="12191"/>
                  <a:pt x="113919" y="18034"/>
                </a:cubicBezTo>
                <a:cubicBezTo>
                  <a:pt x="120142" y="20828"/>
                  <a:pt x="124587" y="22225"/>
                  <a:pt x="127127" y="22225"/>
                </a:cubicBezTo>
                <a:cubicBezTo>
                  <a:pt x="130048" y="22225"/>
                  <a:pt x="132461" y="21336"/>
                  <a:pt x="134239" y="19685"/>
                </a:cubicBezTo>
                <a:cubicBezTo>
                  <a:pt x="136144" y="17907"/>
                  <a:pt x="137541" y="14478"/>
                  <a:pt x="138684" y="9144"/>
                </a:cubicBezTo>
                <a:lnTo>
                  <a:pt x="144907" y="9144"/>
                </a:lnTo>
                <a:lnTo>
                  <a:pt x="144907" y="87757"/>
                </a:lnTo>
                <a:lnTo>
                  <a:pt x="138684" y="87757"/>
                </a:lnTo>
                <a:cubicBezTo>
                  <a:pt x="136652" y="72644"/>
                  <a:pt x="133096" y="60706"/>
                  <a:pt x="127889" y="51689"/>
                </a:cubicBezTo>
                <a:cubicBezTo>
                  <a:pt x="122682" y="42799"/>
                  <a:pt x="115316" y="35687"/>
                  <a:pt x="105664" y="30479"/>
                </a:cubicBezTo>
                <a:cubicBezTo>
                  <a:pt x="96139" y="25273"/>
                  <a:pt x="86233" y="22606"/>
                  <a:pt x="75946" y="22606"/>
                </a:cubicBezTo>
                <a:cubicBezTo>
                  <a:pt x="64262" y="22606"/>
                  <a:pt x="54737" y="26162"/>
                  <a:pt x="47117" y="33274"/>
                </a:cubicBezTo>
                <a:cubicBezTo>
                  <a:pt x="39497" y="40259"/>
                  <a:pt x="35687" y="48387"/>
                  <a:pt x="35687" y="57403"/>
                </a:cubicBezTo>
                <a:cubicBezTo>
                  <a:pt x="35687" y="64389"/>
                  <a:pt x="38100" y="70612"/>
                  <a:pt x="42926" y="76327"/>
                </a:cubicBezTo>
                <a:cubicBezTo>
                  <a:pt x="49911" y="84709"/>
                  <a:pt x="66294" y="95885"/>
                  <a:pt x="92329" y="109854"/>
                </a:cubicBezTo>
                <a:cubicBezTo>
                  <a:pt x="113538" y="121158"/>
                  <a:pt x="128016" y="129921"/>
                  <a:pt x="135763" y="136017"/>
                </a:cubicBezTo>
                <a:cubicBezTo>
                  <a:pt x="143510" y="142113"/>
                  <a:pt x="149479" y="149225"/>
                  <a:pt x="153670" y="157607"/>
                </a:cubicBezTo>
                <a:cubicBezTo>
                  <a:pt x="157861" y="165862"/>
                  <a:pt x="160020" y="174498"/>
                  <a:pt x="160020" y="183515"/>
                </a:cubicBezTo>
                <a:cubicBezTo>
                  <a:pt x="160020" y="200660"/>
                  <a:pt x="153289" y="215519"/>
                  <a:pt x="139954" y="227965"/>
                </a:cubicBezTo>
                <a:cubicBezTo>
                  <a:pt x="126619" y="240411"/>
                  <a:pt x="109474" y="246634"/>
                  <a:pt x="88519" y="246634"/>
                </a:cubicBezTo>
                <a:cubicBezTo>
                  <a:pt x="81915" y="246634"/>
                  <a:pt x="75692" y="246126"/>
                  <a:pt x="69850" y="245110"/>
                </a:cubicBezTo>
                <a:cubicBezTo>
                  <a:pt x="66421" y="244602"/>
                  <a:pt x="59309" y="242570"/>
                  <a:pt x="48387" y="239014"/>
                </a:cubicBezTo>
                <a:cubicBezTo>
                  <a:pt x="37465" y="235458"/>
                  <a:pt x="30607" y="233680"/>
                  <a:pt x="27686" y="233680"/>
                </a:cubicBezTo>
                <a:cubicBezTo>
                  <a:pt x="24892" y="233680"/>
                  <a:pt x="22733" y="234569"/>
                  <a:pt x="21082" y="236220"/>
                </a:cubicBezTo>
                <a:cubicBezTo>
                  <a:pt x="19431" y="237871"/>
                  <a:pt x="18288" y="241427"/>
                  <a:pt x="17526" y="246634"/>
                </a:cubicBezTo>
                <a:lnTo>
                  <a:pt x="11303" y="246634"/>
                </a:lnTo>
                <a:lnTo>
                  <a:pt x="11303" y="168783"/>
                </a:lnTo>
                <a:lnTo>
                  <a:pt x="17526" y="168783"/>
                </a:lnTo>
                <a:cubicBezTo>
                  <a:pt x="20447" y="185039"/>
                  <a:pt x="24257" y="197231"/>
                  <a:pt x="29210" y="205359"/>
                </a:cubicBezTo>
                <a:cubicBezTo>
                  <a:pt x="34163" y="213487"/>
                  <a:pt x="41656" y="220218"/>
                  <a:pt x="51689" y="225552"/>
                </a:cubicBezTo>
                <a:cubicBezTo>
                  <a:pt x="61849" y="230886"/>
                  <a:pt x="72898" y="233553"/>
                  <a:pt x="84963" y="233553"/>
                </a:cubicBezTo>
                <a:cubicBezTo>
                  <a:pt x="98933" y="233553"/>
                  <a:pt x="109982" y="229870"/>
                  <a:pt x="117983" y="222504"/>
                </a:cubicBezTo>
                <a:cubicBezTo>
                  <a:pt x="126111" y="215138"/>
                  <a:pt x="130175" y="206375"/>
                  <a:pt x="130175" y="196342"/>
                </a:cubicBezTo>
                <a:cubicBezTo>
                  <a:pt x="130175" y="190754"/>
                  <a:pt x="128651" y="185166"/>
                  <a:pt x="125603" y="179451"/>
                </a:cubicBezTo>
                <a:cubicBezTo>
                  <a:pt x="122428" y="173736"/>
                  <a:pt x="117729" y="168529"/>
                  <a:pt x="111252" y="163576"/>
                </a:cubicBezTo>
                <a:cubicBezTo>
                  <a:pt x="106934" y="160274"/>
                  <a:pt x="94996" y="153162"/>
                  <a:pt x="75565" y="142240"/>
                </a:cubicBezTo>
                <a:cubicBezTo>
                  <a:pt x="56134" y="131318"/>
                  <a:pt x="42291" y="122682"/>
                  <a:pt x="34163" y="116204"/>
                </a:cubicBezTo>
                <a:cubicBezTo>
                  <a:pt x="25908" y="109728"/>
                  <a:pt x="19685" y="102615"/>
                  <a:pt x="15494" y="94741"/>
                </a:cubicBezTo>
                <a:cubicBezTo>
                  <a:pt x="11176" y="86995"/>
                  <a:pt x="9144" y="78359"/>
                  <a:pt x="9144" y="68961"/>
                </a:cubicBezTo>
                <a:cubicBezTo>
                  <a:pt x="9144" y="52704"/>
                  <a:pt x="15367" y="38608"/>
                  <a:pt x="27813" y="26924"/>
                </a:cubicBezTo>
                <a:cubicBezTo>
                  <a:pt x="40386" y="15113"/>
                  <a:pt x="56261" y="9144"/>
                  <a:pt x="75565" y="9144"/>
                </a:cubicBez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112008" y="380588"/>
            <a:ext cx="177304" cy="12222"/>
          </a:xfrm>
          <a:custGeom>
            <a:avLst/>
            <a:gdLst/>
            <a:ahLst/>
            <a:cxnLst/>
            <a:rect l="l" t="t" r="r" b="b"/>
            <a:pathLst>
              <a:path w="177304" h="12222">
                <a:moveTo>
                  <a:pt x="0" y="12223"/>
                </a:moveTo>
                <a:lnTo>
                  <a:pt x="0" y="0"/>
                </a:lnTo>
                <a:lnTo>
                  <a:pt x="177304" y="0"/>
                </a:lnTo>
                <a:lnTo>
                  <a:pt x="177304" y="12223"/>
                </a:lnTo>
                <a:lnTo>
                  <a:pt x="0" y="12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17236" y="380588"/>
            <a:ext cx="177304" cy="12222"/>
          </a:xfrm>
          <a:custGeom>
            <a:avLst/>
            <a:gdLst/>
            <a:ahLst/>
            <a:cxnLst/>
            <a:rect l="l" t="t" r="r" b="b"/>
            <a:pathLst>
              <a:path w="177304" h="12222">
                <a:moveTo>
                  <a:pt x="0" y="12223"/>
                </a:moveTo>
                <a:lnTo>
                  <a:pt x="0" y="0"/>
                </a:lnTo>
                <a:lnTo>
                  <a:pt x="177304" y="0"/>
                </a:lnTo>
                <a:lnTo>
                  <a:pt x="177304" y="12223"/>
                </a:lnTo>
                <a:lnTo>
                  <a:pt x="0" y="12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08092" y="371444"/>
            <a:ext cx="195592" cy="30510"/>
          </a:xfrm>
          <a:custGeom>
            <a:avLst/>
            <a:gdLst/>
            <a:ahLst/>
            <a:cxnLst/>
            <a:rect l="l" t="t" r="r" b="b"/>
            <a:pathLst>
              <a:path w="195592" h="30510">
                <a:moveTo>
                  <a:pt x="9144" y="21367"/>
                </a:moveTo>
                <a:lnTo>
                  <a:pt x="9144" y="9144"/>
                </a:lnTo>
                <a:lnTo>
                  <a:pt x="186448" y="9144"/>
                </a:lnTo>
                <a:lnTo>
                  <a:pt x="186448" y="21367"/>
                </a:lnTo>
                <a:lnTo>
                  <a:pt x="9144" y="21367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846582" y="1113556"/>
            <a:ext cx="7685913" cy="8761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latin typeface="Wingdings"/>
                <a:cs typeface="Wingdings"/>
              </a:rPr>
              <a:t> </a:t>
            </a:r>
            <a:r>
              <a:rPr sz="2710" b="1" spc="10" dirty="0">
                <a:latin typeface="Arial"/>
                <a:cs typeface="Arial"/>
              </a:rPr>
              <a:t>Web Server</a:t>
            </a:r>
            <a:r>
              <a:rPr sz="2710" spc="10" dirty="0">
                <a:latin typeface="Times New Roman"/>
                <a:cs typeface="Times New Roman"/>
              </a:rPr>
              <a:t>: là nơi nhận và điều phối các yêu</a:t>
            </a:r>
            <a:endParaRPr sz="27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cầu từ Web Browser và gởi kết quả trả về.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46582" y="2104654"/>
            <a:ext cx="7685848" cy="8756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spc="10" dirty="0">
                <a:latin typeface="Wingdings"/>
                <a:cs typeface="Wingdings"/>
              </a:rPr>
              <a:t> </a:t>
            </a:r>
            <a:r>
              <a:rPr sz="2560" b="1" spc="10" dirty="0">
                <a:latin typeface="Arial"/>
                <a:cs typeface="Arial"/>
              </a:rPr>
              <a:t>Web Browser</a:t>
            </a:r>
            <a:r>
              <a:rPr sz="2560" spc="10" dirty="0">
                <a:latin typeface="Times New Roman"/>
                <a:cs typeface="Times New Roman"/>
              </a:rPr>
              <a:t>: là nơi</a:t>
            </a:r>
            <a:r>
              <a:rPr sz="2560" b="1" spc="10" dirty="0">
                <a:latin typeface="Arial"/>
                <a:cs typeface="Arial"/>
              </a:rPr>
              <a:t> </a:t>
            </a:r>
            <a:r>
              <a:rPr sz="2560" spc="10" dirty="0">
                <a:latin typeface="Times New Roman"/>
                <a:cs typeface="Times New Roman"/>
              </a:rPr>
              <a:t>thể hiện dữ liệu, tập hợp dữ</a:t>
            </a:r>
            <a:endParaRPr sz="25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liệu của người dùng và gởi đến Web Server.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46582" y="3095254"/>
            <a:ext cx="7685848" cy="8756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spc="10" dirty="0">
                <a:latin typeface="Wingdings"/>
                <a:cs typeface="Wingdings"/>
              </a:rPr>
              <a:t> </a:t>
            </a:r>
            <a:r>
              <a:rPr sz="2710" b="1" spc="10" dirty="0">
                <a:latin typeface="Arial"/>
                <a:cs typeface="Arial"/>
              </a:rPr>
              <a:t>HTTP</a:t>
            </a:r>
            <a:r>
              <a:rPr sz="2710" spc="10" dirty="0">
                <a:latin typeface="Times New Roman"/>
                <a:cs typeface="Times New Roman"/>
              </a:rPr>
              <a:t>: là một giao thức dùng để trao đổi thông</a:t>
            </a:r>
            <a:endParaRPr sz="27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tin giữa Web Browser với Web Server.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03782" y="4110435"/>
            <a:ext cx="7228713" cy="23415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Hành động gởi nội dung đến Web Server trong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quá trình xử lý thông tin và sau đó Server trả kết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quả  về  cho  Web  Browser  thì  được  xem  là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Postback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Ví dụ: </a:t>
            </a:r>
            <a:r>
              <a:rPr sz="2800" spc="10" dirty="0">
                <a:latin typeface="Times New Roman"/>
                <a:cs typeface="Times New Roman"/>
              </a:rPr>
              <a:t>các trang đăng nhập website, forum…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1319" y="72065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Web Server – Web Browser -HTTP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22" y="1524"/>
            <a:ext cx="563118" cy="785622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2155825" y="236347"/>
            <a:ext cx="875919" cy="237490"/>
          </a:xfrm>
          <a:custGeom>
            <a:avLst/>
            <a:gdLst/>
            <a:ahLst/>
            <a:cxnLst/>
            <a:rect l="l" t="t" r="r" b="b"/>
            <a:pathLst>
              <a:path w="875919" h="237490">
                <a:moveTo>
                  <a:pt x="681355" y="86106"/>
                </a:moveTo>
                <a:cubicBezTo>
                  <a:pt x="672084" y="86106"/>
                  <a:pt x="663829" y="89662"/>
                  <a:pt x="656463" y="96901"/>
                </a:cubicBezTo>
                <a:cubicBezTo>
                  <a:pt x="649224" y="104140"/>
                  <a:pt x="644906" y="114172"/>
                  <a:pt x="643636" y="127000"/>
                </a:cubicBezTo>
                <a:lnTo>
                  <a:pt x="714629" y="127000"/>
                </a:lnTo>
                <a:cubicBezTo>
                  <a:pt x="714121" y="117094"/>
                  <a:pt x="712978" y="110235"/>
                  <a:pt x="711200" y="106171"/>
                </a:cubicBezTo>
                <a:cubicBezTo>
                  <a:pt x="708406" y="99949"/>
                  <a:pt x="704215" y="94996"/>
                  <a:pt x="698627" y="91440"/>
                </a:cubicBezTo>
                <a:cubicBezTo>
                  <a:pt x="693166" y="87884"/>
                  <a:pt x="687324" y="86106"/>
                  <a:pt x="681355" y="86106"/>
                </a:cubicBezTo>
                <a:close/>
                <a:moveTo>
                  <a:pt x="243205" y="86106"/>
                </a:moveTo>
                <a:cubicBezTo>
                  <a:pt x="233934" y="86106"/>
                  <a:pt x="225679" y="89662"/>
                  <a:pt x="218313" y="96901"/>
                </a:cubicBezTo>
                <a:cubicBezTo>
                  <a:pt x="211074" y="104140"/>
                  <a:pt x="206756" y="114172"/>
                  <a:pt x="205486" y="127000"/>
                </a:cubicBezTo>
                <a:lnTo>
                  <a:pt x="276479" y="127000"/>
                </a:lnTo>
                <a:cubicBezTo>
                  <a:pt x="275971" y="117094"/>
                  <a:pt x="274828" y="110235"/>
                  <a:pt x="273050" y="106171"/>
                </a:cubicBezTo>
                <a:cubicBezTo>
                  <a:pt x="270256" y="99949"/>
                  <a:pt x="266065" y="94996"/>
                  <a:pt x="260477" y="91440"/>
                </a:cubicBezTo>
                <a:cubicBezTo>
                  <a:pt x="255016" y="87884"/>
                  <a:pt x="249174" y="86106"/>
                  <a:pt x="243205" y="86106"/>
                </a:cubicBezTo>
                <a:close/>
                <a:moveTo>
                  <a:pt x="438531" y="78867"/>
                </a:moveTo>
                <a:lnTo>
                  <a:pt x="510794" y="78867"/>
                </a:lnTo>
                <a:lnTo>
                  <a:pt x="510794" y="85090"/>
                </a:lnTo>
                <a:lnTo>
                  <a:pt x="506095" y="85090"/>
                </a:lnTo>
                <a:cubicBezTo>
                  <a:pt x="501650" y="85090"/>
                  <a:pt x="498348" y="86233"/>
                  <a:pt x="496062" y="88265"/>
                </a:cubicBezTo>
                <a:cubicBezTo>
                  <a:pt x="493776" y="90424"/>
                  <a:pt x="492633" y="93218"/>
                  <a:pt x="492633" y="96774"/>
                </a:cubicBezTo>
                <a:cubicBezTo>
                  <a:pt x="492633" y="100710"/>
                  <a:pt x="493776" y="105409"/>
                  <a:pt x="496189" y="110744"/>
                </a:cubicBezTo>
                <a:lnTo>
                  <a:pt x="531876" y="195453"/>
                </a:lnTo>
                <a:lnTo>
                  <a:pt x="567690" y="107569"/>
                </a:lnTo>
                <a:cubicBezTo>
                  <a:pt x="570230" y="101346"/>
                  <a:pt x="571500" y="96520"/>
                  <a:pt x="571500" y="93345"/>
                </a:cubicBezTo>
                <a:cubicBezTo>
                  <a:pt x="571500" y="91694"/>
                  <a:pt x="571119" y="90424"/>
                  <a:pt x="570230" y="89408"/>
                </a:cubicBezTo>
                <a:cubicBezTo>
                  <a:pt x="568960" y="87757"/>
                  <a:pt x="567436" y="86614"/>
                  <a:pt x="565531" y="85979"/>
                </a:cubicBezTo>
                <a:cubicBezTo>
                  <a:pt x="563626" y="85471"/>
                  <a:pt x="559689" y="85090"/>
                  <a:pt x="553974" y="85090"/>
                </a:cubicBezTo>
                <a:lnTo>
                  <a:pt x="553974" y="78867"/>
                </a:lnTo>
                <a:lnTo>
                  <a:pt x="604012" y="78867"/>
                </a:lnTo>
                <a:lnTo>
                  <a:pt x="604012" y="85090"/>
                </a:lnTo>
                <a:cubicBezTo>
                  <a:pt x="598170" y="85597"/>
                  <a:pt x="594233" y="86741"/>
                  <a:pt x="591947" y="88646"/>
                </a:cubicBezTo>
                <a:cubicBezTo>
                  <a:pt x="588010" y="91947"/>
                  <a:pt x="584581" y="97535"/>
                  <a:pt x="581406" y="105409"/>
                </a:cubicBezTo>
                <a:lnTo>
                  <a:pt x="527050" y="236982"/>
                </a:lnTo>
                <a:lnTo>
                  <a:pt x="520065" y="236982"/>
                </a:lnTo>
                <a:lnTo>
                  <a:pt x="465328" y="107569"/>
                </a:lnTo>
                <a:cubicBezTo>
                  <a:pt x="462915" y="101472"/>
                  <a:pt x="460629" y="97155"/>
                  <a:pt x="458343" y="94615"/>
                </a:cubicBezTo>
                <a:cubicBezTo>
                  <a:pt x="456057" y="91947"/>
                  <a:pt x="453263" y="89789"/>
                  <a:pt x="449834" y="88010"/>
                </a:cubicBezTo>
                <a:cubicBezTo>
                  <a:pt x="447929" y="86995"/>
                  <a:pt x="444119" y="85979"/>
                  <a:pt x="438531" y="85090"/>
                </a:cubicBezTo>
                <a:close/>
                <a:moveTo>
                  <a:pt x="808101" y="74421"/>
                </a:moveTo>
                <a:lnTo>
                  <a:pt x="815213" y="74421"/>
                </a:lnTo>
                <a:lnTo>
                  <a:pt x="815213" y="108839"/>
                </a:lnTo>
                <a:cubicBezTo>
                  <a:pt x="828040" y="85852"/>
                  <a:pt x="841121" y="74421"/>
                  <a:pt x="854710" y="74421"/>
                </a:cubicBezTo>
                <a:cubicBezTo>
                  <a:pt x="860806" y="74421"/>
                  <a:pt x="865886" y="76327"/>
                  <a:pt x="869950" y="80009"/>
                </a:cubicBezTo>
                <a:cubicBezTo>
                  <a:pt x="873887" y="83693"/>
                  <a:pt x="875919" y="88010"/>
                  <a:pt x="875919" y="92964"/>
                </a:cubicBezTo>
                <a:cubicBezTo>
                  <a:pt x="875919" y="97282"/>
                  <a:pt x="874522" y="100965"/>
                  <a:pt x="871601" y="104013"/>
                </a:cubicBezTo>
                <a:cubicBezTo>
                  <a:pt x="868680" y="107060"/>
                  <a:pt x="865251" y="108584"/>
                  <a:pt x="861187" y="108584"/>
                </a:cubicBezTo>
                <a:cubicBezTo>
                  <a:pt x="857250" y="108584"/>
                  <a:pt x="852932" y="106680"/>
                  <a:pt x="848106" y="102743"/>
                </a:cubicBezTo>
                <a:cubicBezTo>
                  <a:pt x="843280" y="98933"/>
                  <a:pt x="839597" y="97028"/>
                  <a:pt x="837311" y="97028"/>
                </a:cubicBezTo>
                <a:cubicBezTo>
                  <a:pt x="835279" y="97028"/>
                  <a:pt x="833120" y="98171"/>
                  <a:pt x="830707" y="100330"/>
                </a:cubicBezTo>
                <a:cubicBezTo>
                  <a:pt x="825754" y="104902"/>
                  <a:pt x="820547" y="112395"/>
                  <a:pt x="815213" y="122936"/>
                </a:cubicBezTo>
                <a:lnTo>
                  <a:pt x="815213" y="196469"/>
                </a:lnTo>
                <a:cubicBezTo>
                  <a:pt x="815213" y="204978"/>
                  <a:pt x="816229" y="211328"/>
                  <a:pt x="818388" y="215646"/>
                </a:cubicBezTo>
                <a:cubicBezTo>
                  <a:pt x="819785" y="218694"/>
                  <a:pt x="822325" y="221234"/>
                  <a:pt x="826008" y="223266"/>
                </a:cubicBezTo>
                <a:cubicBezTo>
                  <a:pt x="829691" y="225298"/>
                  <a:pt x="835025" y="226314"/>
                  <a:pt x="842010" y="226314"/>
                </a:cubicBezTo>
                <a:lnTo>
                  <a:pt x="842010" y="232283"/>
                </a:lnTo>
                <a:lnTo>
                  <a:pt x="763397" y="232283"/>
                </a:lnTo>
                <a:lnTo>
                  <a:pt x="763397" y="226314"/>
                </a:lnTo>
                <a:cubicBezTo>
                  <a:pt x="771271" y="226314"/>
                  <a:pt x="777113" y="225044"/>
                  <a:pt x="780796" y="222631"/>
                </a:cubicBezTo>
                <a:cubicBezTo>
                  <a:pt x="783590" y="220726"/>
                  <a:pt x="785622" y="217932"/>
                  <a:pt x="786765" y="213995"/>
                </a:cubicBezTo>
                <a:cubicBezTo>
                  <a:pt x="787273" y="212090"/>
                  <a:pt x="787527" y="206756"/>
                  <a:pt x="787527" y="197739"/>
                </a:cubicBezTo>
                <a:lnTo>
                  <a:pt x="787527" y="138303"/>
                </a:lnTo>
                <a:cubicBezTo>
                  <a:pt x="787527" y="120523"/>
                  <a:pt x="787146" y="109855"/>
                  <a:pt x="786511" y="106426"/>
                </a:cubicBezTo>
                <a:cubicBezTo>
                  <a:pt x="785749" y="102996"/>
                  <a:pt x="784352" y="100584"/>
                  <a:pt x="782447" y="99059"/>
                </a:cubicBezTo>
                <a:cubicBezTo>
                  <a:pt x="780542" y="97409"/>
                  <a:pt x="778002" y="96646"/>
                  <a:pt x="775208" y="96646"/>
                </a:cubicBezTo>
                <a:cubicBezTo>
                  <a:pt x="771652" y="96646"/>
                  <a:pt x="767842" y="97535"/>
                  <a:pt x="763397" y="99187"/>
                </a:cubicBezTo>
                <a:lnTo>
                  <a:pt x="761746" y="93091"/>
                </a:lnTo>
                <a:close/>
                <a:moveTo>
                  <a:pt x="369951" y="74421"/>
                </a:moveTo>
                <a:lnTo>
                  <a:pt x="377063" y="74421"/>
                </a:lnTo>
                <a:lnTo>
                  <a:pt x="377063" y="108839"/>
                </a:lnTo>
                <a:cubicBezTo>
                  <a:pt x="389890" y="85852"/>
                  <a:pt x="402971" y="74421"/>
                  <a:pt x="416560" y="74421"/>
                </a:cubicBezTo>
                <a:cubicBezTo>
                  <a:pt x="422656" y="74421"/>
                  <a:pt x="427736" y="76327"/>
                  <a:pt x="431800" y="80009"/>
                </a:cubicBezTo>
                <a:cubicBezTo>
                  <a:pt x="435737" y="83693"/>
                  <a:pt x="437769" y="88010"/>
                  <a:pt x="437769" y="92964"/>
                </a:cubicBezTo>
                <a:cubicBezTo>
                  <a:pt x="437769" y="97282"/>
                  <a:pt x="436372" y="100965"/>
                  <a:pt x="433451" y="104013"/>
                </a:cubicBezTo>
                <a:cubicBezTo>
                  <a:pt x="430530" y="107060"/>
                  <a:pt x="427101" y="108584"/>
                  <a:pt x="423037" y="108584"/>
                </a:cubicBezTo>
                <a:cubicBezTo>
                  <a:pt x="419100" y="108584"/>
                  <a:pt x="414782" y="106680"/>
                  <a:pt x="409956" y="102743"/>
                </a:cubicBezTo>
                <a:cubicBezTo>
                  <a:pt x="405130" y="98933"/>
                  <a:pt x="401447" y="97028"/>
                  <a:pt x="399161" y="97028"/>
                </a:cubicBezTo>
                <a:cubicBezTo>
                  <a:pt x="397129" y="97028"/>
                  <a:pt x="394970" y="98171"/>
                  <a:pt x="392557" y="100330"/>
                </a:cubicBezTo>
                <a:cubicBezTo>
                  <a:pt x="387604" y="104902"/>
                  <a:pt x="382397" y="112395"/>
                  <a:pt x="377063" y="122936"/>
                </a:cubicBezTo>
                <a:lnTo>
                  <a:pt x="377063" y="196469"/>
                </a:lnTo>
                <a:cubicBezTo>
                  <a:pt x="377063" y="204978"/>
                  <a:pt x="378079" y="211328"/>
                  <a:pt x="380238" y="215646"/>
                </a:cubicBezTo>
                <a:cubicBezTo>
                  <a:pt x="381635" y="218694"/>
                  <a:pt x="384175" y="221234"/>
                  <a:pt x="387858" y="223266"/>
                </a:cubicBezTo>
                <a:cubicBezTo>
                  <a:pt x="391541" y="225298"/>
                  <a:pt x="396875" y="226314"/>
                  <a:pt x="403860" y="226314"/>
                </a:cubicBezTo>
                <a:lnTo>
                  <a:pt x="403860" y="232283"/>
                </a:lnTo>
                <a:lnTo>
                  <a:pt x="325247" y="232283"/>
                </a:lnTo>
                <a:lnTo>
                  <a:pt x="325247" y="226314"/>
                </a:lnTo>
                <a:cubicBezTo>
                  <a:pt x="333121" y="226314"/>
                  <a:pt x="338963" y="225044"/>
                  <a:pt x="342646" y="222631"/>
                </a:cubicBezTo>
                <a:cubicBezTo>
                  <a:pt x="345440" y="220726"/>
                  <a:pt x="347472" y="217932"/>
                  <a:pt x="348615" y="213995"/>
                </a:cubicBezTo>
                <a:cubicBezTo>
                  <a:pt x="349123" y="212090"/>
                  <a:pt x="349377" y="206756"/>
                  <a:pt x="349377" y="197739"/>
                </a:cubicBezTo>
                <a:lnTo>
                  <a:pt x="349377" y="138303"/>
                </a:lnTo>
                <a:cubicBezTo>
                  <a:pt x="349377" y="120523"/>
                  <a:pt x="348996" y="109855"/>
                  <a:pt x="348361" y="106426"/>
                </a:cubicBezTo>
                <a:cubicBezTo>
                  <a:pt x="347599" y="102996"/>
                  <a:pt x="346202" y="100584"/>
                  <a:pt x="344297" y="99059"/>
                </a:cubicBezTo>
                <a:cubicBezTo>
                  <a:pt x="342392" y="97409"/>
                  <a:pt x="339852" y="96646"/>
                  <a:pt x="337058" y="96646"/>
                </a:cubicBezTo>
                <a:cubicBezTo>
                  <a:pt x="333502" y="96646"/>
                  <a:pt x="329692" y="97535"/>
                  <a:pt x="325247" y="99187"/>
                </a:cubicBezTo>
                <a:lnTo>
                  <a:pt x="323596" y="93091"/>
                </a:lnTo>
                <a:close/>
                <a:moveTo>
                  <a:pt x="690753" y="74168"/>
                </a:moveTo>
                <a:cubicBezTo>
                  <a:pt x="707898" y="74168"/>
                  <a:pt x="721995" y="79883"/>
                  <a:pt x="733044" y="91185"/>
                </a:cubicBezTo>
                <a:cubicBezTo>
                  <a:pt x="744093" y="102489"/>
                  <a:pt x="749681" y="117729"/>
                  <a:pt x="749681" y="136652"/>
                </a:cubicBezTo>
                <a:lnTo>
                  <a:pt x="643636" y="136652"/>
                </a:lnTo>
                <a:cubicBezTo>
                  <a:pt x="643636" y="159512"/>
                  <a:pt x="649097" y="177292"/>
                  <a:pt x="660273" y="190246"/>
                </a:cubicBezTo>
                <a:cubicBezTo>
                  <a:pt x="671449" y="203200"/>
                  <a:pt x="684530" y="209677"/>
                  <a:pt x="699643" y="209677"/>
                </a:cubicBezTo>
                <a:cubicBezTo>
                  <a:pt x="709676" y="209677"/>
                  <a:pt x="718439" y="206883"/>
                  <a:pt x="725805" y="201422"/>
                </a:cubicBezTo>
                <a:cubicBezTo>
                  <a:pt x="733298" y="195834"/>
                  <a:pt x="739521" y="186436"/>
                  <a:pt x="744474" y="172974"/>
                </a:cubicBezTo>
                <a:lnTo>
                  <a:pt x="749681" y="176403"/>
                </a:lnTo>
                <a:cubicBezTo>
                  <a:pt x="747268" y="191643"/>
                  <a:pt x="740537" y="205613"/>
                  <a:pt x="729234" y="218186"/>
                </a:cubicBezTo>
                <a:cubicBezTo>
                  <a:pt x="717931" y="230632"/>
                  <a:pt x="703834" y="236982"/>
                  <a:pt x="686943" y="236982"/>
                </a:cubicBezTo>
                <a:cubicBezTo>
                  <a:pt x="668528" y="236982"/>
                  <a:pt x="652653" y="229743"/>
                  <a:pt x="639572" y="215519"/>
                </a:cubicBezTo>
                <a:cubicBezTo>
                  <a:pt x="626491" y="201168"/>
                  <a:pt x="619887" y="181864"/>
                  <a:pt x="619887" y="157607"/>
                </a:cubicBezTo>
                <a:cubicBezTo>
                  <a:pt x="619887" y="131318"/>
                  <a:pt x="626618" y="110871"/>
                  <a:pt x="640080" y="96266"/>
                </a:cubicBezTo>
                <a:cubicBezTo>
                  <a:pt x="653542" y="81534"/>
                  <a:pt x="670433" y="74168"/>
                  <a:pt x="690753" y="74168"/>
                </a:cubicBezTo>
                <a:close/>
                <a:moveTo>
                  <a:pt x="252603" y="74168"/>
                </a:moveTo>
                <a:cubicBezTo>
                  <a:pt x="269748" y="74168"/>
                  <a:pt x="283845" y="79883"/>
                  <a:pt x="294894" y="91185"/>
                </a:cubicBezTo>
                <a:cubicBezTo>
                  <a:pt x="305943" y="102489"/>
                  <a:pt x="311531" y="117729"/>
                  <a:pt x="311531" y="136652"/>
                </a:cubicBezTo>
                <a:lnTo>
                  <a:pt x="205486" y="136652"/>
                </a:lnTo>
                <a:cubicBezTo>
                  <a:pt x="205486" y="159512"/>
                  <a:pt x="210947" y="177292"/>
                  <a:pt x="222123" y="190246"/>
                </a:cubicBezTo>
                <a:cubicBezTo>
                  <a:pt x="233299" y="203200"/>
                  <a:pt x="246380" y="209677"/>
                  <a:pt x="261493" y="209677"/>
                </a:cubicBezTo>
                <a:cubicBezTo>
                  <a:pt x="271526" y="209677"/>
                  <a:pt x="280289" y="206883"/>
                  <a:pt x="287655" y="201422"/>
                </a:cubicBezTo>
                <a:cubicBezTo>
                  <a:pt x="295148" y="195834"/>
                  <a:pt x="301371" y="186436"/>
                  <a:pt x="306324" y="172974"/>
                </a:cubicBezTo>
                <a:lnTo>
                  <a:pt x="311531" y="176403"/>
                </a:lnTo>
                <a:cubicBezTo>
                  <a:pt x="309118" y="191643"/>
                  <a:pt x="302387" y="205613"/>
                  <a:pt x="291084" y="218186"/>
                </a:cubicBezTo>
                <a:cubicBezTo>
                  <a:pt x="279781" y="230632"/>
                  <a:pt x="265684" y="236982"/>
                  <a:pt x="248793" y="236982"/>
                </a:cubicBezTo>
                <a:cubicBezTo>
                  <a:pt x="230378" y="236982"/>
                  <a:pt x="214503" y="229743"/>
                  <a:pt x="201422" y="215519"/>
                </a:cubicBezTo>
                <a:cubicBezTo>
                  <a:pt x="188341" y="201168"/>
                  <a:pt x="181737" y="181864"/>
                  <a:pt x="181737" y="157607"/>
                </a:cubicBezTo>
                <a:cubicBezTo>
                  <a:pt x="181737" y="131318"/>
                  <a:pt x="188468" y="110871"/>
                  <a:pt x="201930" y="96266"/>
                </a:cubicBezTo>
                <a:cubicBezTo>
                  <a:pt x="215392" y="81534"/>
                  <a:pt x="232283" y="74168"/>
                  <a:pt x="252603" y="74168"/>
                </a:cubicBezTo>
                <a:close/>
                <a:moveTo>
                  <a:pt x="66421" y="0"/>
                </a:moveTo>
                <a:cubicBezTo>
                  <a:pt x="78486" y="0"/>
                  <a:pt x="91313" y="3047"/>
                  <a:pt x="104775" y="8890"/>
                </a:cubicBezTo>
                <a:cubicBezTo>
                  <a:pt x="110998" y="11684"/>
                  <a:pt x="115443" y="13081"/>
                  <a:pt x="117983" y="13081"/>
                </a:cubicBezTo>
                <a:cubicBezTo>
                  <a:pt x="120904" y="13081"/>
                  <a:pt x="123317" y="12192"/>
                  <a:pt x="125095" y="10541"/>
                </a:cubicBezTo>
                <a:cubicBezTo>
                  <a:pt x="127000" y="8763"/>
                  <a:pt x="128397" y="5334"/>
                  <a:pt x="129540" y="0"/>
                </a:cubicBezTo>
                <a:lnTo>
                  <a:pt x="135763" y="0"/>
                </a:lnTo>
                <a:lnTo>
                  <a:pt x="135763" y="78613"/>
                </a:lnTo>
                <a:lnTo>
                  <a:pt x="129540" y="78613"/>
                </a:lnTo>
                <a:cubicBezTo>
                  <a:pt x="127508" y="63500"/>
                  <a:pt x="123952" y="51562"/>
                  <a:pt x="118745" y="42545"/>
                </a:cubicBezTo>
                <a:cubicBezTo>
                  <a:pt x="113538" y="33655"/>
                  <a:pt x="106172" y="26543"/>
                  <a:pt x="96520" y="21335"/>
                </a:cubicBezTo>
                <a:cubicBezTo>
                  <a:pt x="86995" y="16129"/>
                  <a:pt x="77089" y="13462"/>
                  <a:pt x="66802" y="13462"/>
                </a:cubicBezTo>
                <a:cubicBezTo>
                  <a:pt x="55118" y="13462"/>
                  <a:pt x="45593" y="17018"/>
                  <a:pt x="37973" y="24130"/>
                </a:cubicBezTo>
                <a:cubicBezTo>
                  <a:pt x="30353" y="31115"/>
                  <a:pt x="26543" y="39243"/>
                  <a:pt x="26543" y="48259"/>
                </a:cubicBezTo>
                <a:cubicBezTo>
                  <a:pt x="26543" y="55245"/>
                  <a:pt x="28956" y="61468"/>
                  <a:pt x="33782" y="67183"/>
                </a:cubicBezTo>
                <a:cubicBezTo>
                  <a:pt x="40767" y="75565"/>
                  <a:pt x="57150" y="86741"/>
                  <a:pt x="83185" y="100710"/>
                </a:cubicBezTo>
                <a:cubicBezTo>
                  <a:pt x="104394" y="112014"/>
                  <a:pt x="118872" y="120777"/>
                  <a:pt x="126619" y="126873"/>
                </a:cubicBezTo>
                <a:cubicBezTo>
                  <a:pt x="134366" y="132969"/>
                  <a:pt x="140335" y="140081"/>
                  <a:pt x="144526" y="148463"/>
                </a:cubicBezTo>
                <a:cubicBezTo>
                  <a:pt x="148717" y="156718"/>
                  <a:pt x="150876" y="165354"/>
                  <a:pt x="150876" y="174371"/>
                </a:cubicBezTo>
                <a:cubicBezTo>
                  <a:pt x="150876" y="191516"/>
                  <a:pt x="144145" y="206375"/>
                  <a:pt x="130810" y="218821"/>
                </a:cubicBezTo>
                <a:cubicBezTo>
                  <a:pt x="117475" y="231267"/>
                  <a:pt x="100330" y="237490"/>
                  <a:pt x="79375" y="237490"/>
                </a:cubicBezTo>
                <a:cubicBezTo>
                  <a:pt x="72771" y="237490"/>
                  <a:pt x="66548" y="236982"/>
                  <a:pt x="60706" y="235966"/>
                </a:cubicBezTo>
                <a:cubicBezTo>
                  <a:pt x="57277" y="235458"/>
                  <a:pt x="50165" y="233426"/>
                  <a:pt x="39243" y="229870"/>
                </a:cubicBezTo>
                <a:cubicBezTo>
                  <a:pt x="28321" y="226314"/>
                  <a:pt x="21463" y="224536"/>
                  <a:pt x="18542" y="224536"/>
                </a:cubicBezTo>
                <a:cubicBezTo>
                  <a:pt x="15748" y="224536"/>
                  <a:pt x="13589" y="225425"/>
                  <a:pt x="11938" y="227076"/>
                </a:cubicBezTo>
                <a:cubicBezTo>
                  <a:pt x="10287" y="228727"/>
                  <a:pt x="9144" y="232283"/>
                  <a:pt x="8382" y="237490"/>
                </a:cubicBezTo>
                <a:lnTo>
                  <a:pt x="2159" y="237490"/>
                </a:lnTo>
                <a:lnTo>
                  <a:pt x="2159" y="159639"/>
                </a:lnTo>
                <a:lnTo>
                  <a:pt x="8382" y="159639"/>
                </a:lnTo>
                <a:cubicBezTo>
                  <a:pt x="11303" y="175895"/>
                  <a:pt x="15113" y="188087"/>
                  <a:pt x="20066" y="196215"/>
                </a:cubicBezTo>
                <a:cubicBezTo>
                  <a:pt x="25019" y="204343"/>
                  <a:pt x="32512" y="211074"/>
                  <a:pt x="42545" y="216408"/>
                </a:cubicBezTo>
                <a:cubicBezTo>
                  <a:pt x="52705" y="221742"/>
                  <a:pt x="63754" y="224409"/>
                  <a:pt x="75819" y="224409"/>
                </a:cubicBezTo>
                <a:cubicBezTo>
                  <a:pt x="89789" y="224409"/>
                  <a:pt x="100838" y="220726"/>
                  <a:pt x="108839" y="213360"/>
                </a:cubicBezTo>
                <a:cubicBezTo>
                  <a:pt x="116967" y="205994"/>
                  <a:pt x="121031" y="197231"/>
                  <a:pt x="121031" y="187198"/>
                </a:cubicBezTo>
                <a:cubicBezTo>
                  <a:pt x="121031" y="181610"/>
                  <a:pt x="119507" y="176022"/>
                  <a:pt x="116459" y="170307"/>
                </a:cubicBezTo>
                <a:cubicBezTo>
                  <a:pt x="113284" y="164592"/>
                  <a:pt x="108585" y="159385"/>
                  <a:pt x="102108" y="154432"/>
                </a:cubicBezTo>
                <a:cubicBezTo>
                  <a:pt x="97790" y="151130"/>
                  <a:pt x="85852" y="144018"/>
                  <a:pt x="66421" y="133096"/>
                </a:cubicBezTo>
                <a:cubicBezTo>
                  <a:pt x="46990" y="122174"/>
                  <a:pt x="33147" y="113538"/>
                  <a:pt x="25019" y="107060"/>
                </a:cubicBezTo>
                <a:cubicBezTo>
                  <a:pt x="16764" y="100584"/>
                  <a:pt x="10541" y="93471"/>
                  <a:pt x="6350" y="85597"/>
                </a:cubicBezTo>
                <a:cubicBezTo>
                  <a:pt x="2032" y="77851"/>
                  <a:pt x="0" y="69215"/>
                  <a:pt x="0" y="59817"/>
                </a:cubicBezTo>
                <a:cubicBezTo>
                  <a:pt x="0" y="43560"/>
                  <a:pt x="6223" y="29464"/>
                  <a:pt x="18669" y="17780"/>
                </a:cubicBezTo>
                <a:cubicBezTo>
                  <a:pt x="31242" y="5969"/>
                  <a:pt x="47117" y="0"/>
                  <a:pt x="66421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112008" y="380588"/>
            <a:ext cx="177304" cy="12222"/>
          </a:xfrm>
          <a:custGeom>
            <a:avLst/>
            <a:gdLst/>
            <a:ahLst/>
            <a:cxnLst/>
            <a:rect l="l" t="t" r="r" b="b"/>
            <a:pathLst>
              <a:path w="177304" h="12222">
                <a:moveTo>
                  <a:pt x="0" y="12223"/>
                </a:moveTo>
                <a:lnTo>
                  <a:pt x="0" y="0"/>
                </a:lnTo>
                <a:lnTo>
                  <a:pt x="177304" y="0"/>
                </a:lnTo>
                <a:lnTo>
                  <a:pt x="177304" y="12223"/>
                </a:lnTo>
                <a:lnTo>
                  <a:pt x="0" y="12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102864" y="371444"/>
            <a:ext cx="195592" cy="30510"/>
          </a:xfrm>
          <a:custGeom>
            <a:avLst/>
            <a:gdLst/>
            <a:ahLst/>
            <a:cxnLst/>
            <a:rect l="l" t="t" r="r" b="b"/>
            <a:pathLst>
              <a:path w="195592" h="30510">
                <a:moveTo>
                  <a:pt x="9144" y="21367"/>
                </a:moveTo>
                <a:lnTo>
                  <a:pt x="9144" y="9144"/>
                </a:lnTo>
                <a:lnTo>
                  <a:pt x="186448" y="9144"/>
                </a:lnTo>
                <a:lnTo>
                  <a:pt x="186448" y="21367"/>
                </a:lnTo>
                <a:lnTo>
                  <a:pt x="9144" y="21367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371088" y="230505"/>
            <a:ext cx="1865122" cy="243331"/>
          </a:xfrm>
          <a:custGeom>
            <a:avLst/>
            <a:gdLst/>
            <a:ahLst/>
            <a:cxnLst/>
            <a:rect l="l" t="t" r="r" b="b"/>
            <a:pathLst>
              <a:path w="1865122" h="243331">
                <a:moveTo>
                  <a:pt x="801370" y="127127"/>
                </a:moveTo>
                <a:cubicBezTo>
                  <a:pt x="794385" y="127127"/>
                  <a:pt x="788543" y="127254"/>
                  <a:pt x="783590" y="127508"/>
                </a:cubicBezTo>
                <a:cubicBezTo>
                  <a:pt x="778637" y="127635"/>
                  <a:pt x="774700" y="128016"/>
                  <a:pt x="771652" y="128651"/>
                </a:cubicBezTo>
                <a:lnTo>
                  <a:pt x="771652" y="221742"/>
                </a:lnTo>
                <a:cubicBezTo>
                  <a:pt x="784606" y="224790"/>
                  <a:pt x="797433" y="226187"/>
                  <a:pt x="810006" y="226187"/>
                </a:cubicBezTo>
                <a:cubicBezTo>
                  <a:pt x="830199" y="226187"/>
                  <a:pt x="845693" y="221742"/>
                  <a:pt x="856234" y="212598"/>
                </a:cubicBezTo>
                <a:cubicBezTo>
                  <a:pt x="866902" y="203454"/>
                  <a:pt x="872109" y="192278"/>
                  <a:pt x="872109" y="178816"/>
                </a:cubicBezTo>
                <a:cubicBezTo>
                  <a:pt x="872109" y="170053"/>
                  <a:pt x="869696" y="161544"/>
                  <a:pt x="864997" y="153416"/>
                </a:cubicBezTo>
                <a:cubicBezTo>
                  <a:pt x="860171" y="145288"/>
                  <a:pt x="852297" y="138811"/>
                  <a:pt x="841502" y="134112"/>
                </a:cubicBezTo>
                <a:cubicBezTo>
                  <a:pt x="830707" y="129413"/>
                  <a:pt x="817245" y="127127"/>
                  <a:pt x="801370" y="127127"/>
                </a:cubicBezTo>
                <a:close/>
                <a:moveTo>
                  <a:pt x="531876" y="104013"/>
                </a:moveTo>
                <a:cubicBezTo>
                  <a:pt x="525907" y="104013"/>
                  <a:pt x="519938" y="105537"/>
                  <a:pt x="514096" y="108585"/>
                </a:cubicBezTo>
                <a:cubicBezTo>
                  <a:pt x="509651" y="110744"/>
                  <a:pt x="503936" y="115188"/>
                  <a:pt x="496951" y="121920"/>
                </a:cubicBezTo>
                <a:lnTo>
                  <a:pt x="496951" y="213741"/>
                </a:lnTo>
                <a:cubicBezTo>
                  <a:pt x="502665" y="219202"/>
                  <a:pt x="508508" y="223520"/>
                  <a:pt x="514604" y="226314"/>
                </a:cubicBezTo>
                <a:cubicBezTo>
                  <a:pt x="520700" y="229108"/>
                  <a:pt x="526923" y="230632"/>
                  <a:pt x="533273" y="230632"/>
                </a:cubicBezTo>
                <a:cubicBezTo>
                  <a:pt x="543433" y="230632"/>
                  <a:pt x="552958" y="225044"/>
                  <a:pt x="561721" y="213868"/>
                </a:cubicBezTo>
                <a:cubicBezTo>
                  <a:pt x="570483" y="202692"/>
                  <a:pt x="574802" y="186436"/>
                  <a:pt x="574802" y="165100"/>
                </a:cubicBezTo>
                <a:cubicBezTo>
                  <a:pt x="574802" y="145542"/>
                  <a:pt x="570483" y="130429"/>
                  <a:pt x="561721" y="119888"/>
                </a:cubicBezTo>
                <a:cubicBezTo>
                  <a:pt x="552958" y="109347"/>
                  <a:pt x="542925" y="104013"/>
                  <a:pt x="531876" y="104013"/>
                </a:cubicBezTo>
                <a:close/>
                <a:moveTo>
                  <a:pt x="1670558" y="91948"/>
                </a:moveTo>
                <a:cubicBezTo>
                  <a:pt x="1661287" y="91948"/>
                  <a:pt x="1653032" y="95504"/>
                  <a:pt x="1645666" y="102743"/>
                </a:cubicBezTo>
                <a:cubicBezTo>
                  <a:pt x="1638427" y="109982"/>
                  <a:pt x="1634109" y="120014"/>
                  <a:pt x="1632839" y="132842"/>
                </a:cubicBezTo>
                <a:lnTo>
                  <a:pt x="1703832" y="132842"/>
                </a:lnTo>
                <a:cubicBezTo>
                  <a:pt x="1703324" y="122936"/>
                  <a:pt x="1702181" y="116077"/>
                  <a:pt x="1700403" y="112013"/>
                </a:cubicBezTo>
                <a:cubicBezTo>
                  <a:pt x="1697609" y="105791"/>
                  <a:pt x="1693418" y="100838"/>
                  <a:pt x="1687830" y="97282"/>
                </a:cubicBezTo>
                <a:cubicBezTo>
                  <a:pt x="1682369" y="93726"/>
                  <a:pt x="1676527" y="91948"/>
                  <a:pt x="1670558" y="91948"/>
                </a:cubicBezTo>
                <a:close/>
                <a:moveTo>
                  <a:pt x="366014" y="91948"/>
                </a:moveTo>
                <a:cubicBezTo>
                  <a:pt x="356743" y="91948"/>
                  <a:pt x="348488" y="95504"/>
                  <a:pt x="341121" y="102743"/>
                </a:cubicBezTo>
                <a:cubicBezTo>
                  <a:pt x="333883" y="109982"/>
                  <a:pt x="329565" y="120014"/>
                  <a:pt x="328295" y="132842"/>
                </a:cubicBezTo>
                <a:lnTo>
                  <a:pt x="399288" y="132842"/>
                </a:lnTo>
                <a:cubicBezTo>
                  <a:pt x="398780" y="122936"/>
                  <a:pt x="397637" y="116077"/>
                  <a:pt x="395858" y="112013"/>
                </a:cubicBezTo>
                <a:cubicBezTo>
                  <a:pt x="393065" y="105791"/>
                  <a:pt x="388874" y="100838"/>
                  <a:pt x="383286" y="97282"/>
                </a:cubicBezTo>
                <a:cubicBezTo>
                  <a:pt x="377825" y="93726"/>
                  <a:pt x="371983" y="91948"/>
                  <a:pt x="366014" y="91948"/>
                </a:cubicBezTo>
                <a:close/>
                <a:moveTo>
                  <a:pt x="1124458" y="91059"/>
                </a:moveTo>
                <a:cubicBezTo>
                  <a:pt x="1118616" y="91059"/>
                  <a:pt x="1112647" y="92837"/>
                  <a:pt x="1106678" y="96393"/>
                </a:cubicBezTo>
                <a:cubicBezTo>
                  <a:pt x="1100709" y="99949"/>
                  <a:pt x="1095883" y="106045"/>
                  <a:pt x="1092200" y="114935"/>
                </a:cubicBezTo>
                <a:cubicBezTo>
                  <a:pt x="1088517" y="123698"/>
                  <a:pt x="1086612" y="135001"/>
                  <a:pt x="1086612" y="148844"/>
                </a:cubicBezTo>
                <a:cubicBezTo>
                  <a:pt x="1086612" y="171196"/>
                  <a:pt x="1091057" y="190500"/>
                  <a:pt x="1099947" y="206629"/>
                </a:cubicBezTo>
                <a:cubicBezTo>
                  <a:pt x="1108837" y="222885"/>
                  <a:pt x="1120521" y="230886"/>
                  <a:pt x="1134999" y="230886"/>
                </a:cubicBezTo>
                <a:cubicBezTo>
                  <a:pt x="1145794" y="230886"/>
                  <a:pt x="1154811" y="226441"/>
                  <a:pt x="1161796" y="217551"/>
                </a:cubicBezTo>
                <a:cubicBezTo>
                  <a:pt x="1168781" y="208661"/>
                  <a:pt x="1172337" y="193294"/>
                  <a:pt x="1172337" y="171450"/>
                </a:cubicBezTo>
                <a:cubicBezTo>
                  <a:pt x="1172337" y="144272"/>
                  <a:pt x="1166495" y="122809"/>
                  <a:pt x="1154811" y="107188"/>
                </a:cubicBezTo>
                <a:cubicBezTo>
                  <a:pt x="1146810" y="96520"/>
                  <a:pt x="1136777" y="91059"/>
                  <a:pt x="1124458" y="91059"/>
                </a:cubicBezTo>
                <a:close/>
                <a:moveTo>
                  <a:pt x="1217549" y="84709"/>
                </a:moveTo>
                <a:lnTo>
                  <a:pt x="1281811" y="84709"/>
                </a:lnTo>
                <a:lnTo>
                  <a:pt x="1281811" y="90932"/>
                </a:lnTo>
                <a:cubicBezTo>
                  <a:pt x="1275969" y="91439"/>
                  <a:pt x="1272032" y="92456"/>
                  <a:pt x="1270254" y="94107"/>
                </a:cubicBezTo>
                <a:cubicBezTo>
                  <a:pt x="1268349" y="95758"/>
                  <a:pt x="1267460" y="98171"/>
                  <a:pt x="1267460" y="101346"/>
                </a:cubicBezTo>
                <a:cubicBezTo>
                  <a:pt x="1267460" y="104775"/>
                  <a:pt x="1268349" y="108966"/>
                  <a:pt x="1270254" y="113919"/>
                </a:cubicBezTo>
                <a:lnTo>
                  <a:pt x="1303147" y="202184"/>
                </a:lnTo>
                <a:lnTo>
                  <a:pt x="1336167" y="130302"/>
                </a:lnTo>
                <a:lnTo>
                  <a:pt x="1327404" y="107696"/>
                </a:lnTo>
                <a:cubicBezTo>
                  <a:pt x="1324737" y="100964"/>
                  <a:pt x="1321181" y="96393"/>
                  <a:pt x="1316863" y="93852"/>
                </a:cubicBezTo>
                <a:cubicBezTo>
                  <a:pt x="1314450" y="92201"/>
                  <a:pt x="1309878" y="91313"/>
                  <a:pt x="1303147" y="90932"/>
                </a:cubicBezTo>
                <a:lnTo>
                  <a:pt x="1303147" y="84709"/>
                </a:lnTo>
                <a:lnTo>
                  <a:pt x="1376172" y="84709"/>
                </a:lnTo>
                <a:lnTo>
                  <a:pt x="1376172" y="90932"/>
                </a:lnTo>
                <a:cubicBezTo>
                  <a:pt x="1368044" y="91313"/>
                  <a:pt x="1362456" y="92710"/>
                  <a:pt x="1359027" y="95250"/>
                </a:cubicBezTo>
                <a:cubicBezTo>
                  <a:pt x="1356868" y="97155"/>
                  <a:pt x="1355725" y="99949"/>
                  <a:pt x="1355725" y="103886"/>
                </a:cubicBezTo>
                <a:cubicBezTo>
                  <a:pt x="1355725" y="106045"/>
                  <a:pt x="1356106" y="108331"/>
                  <a:pt x="1356995" y="110744"/>
                </a:cubicBezTo>
                <a:lnTo>
                  <a:pt x="1391920" y="198755"/>
                </a:lnTo>
                <a:lnTo>
                  <a:pt x="1424178" y="113919"/>
                </a:lnTo>
                <a:cubicBezTo>
                  <a:pt x="1426464" y="107823"/>
                  <a:pt x="1427480" y="103124"/>
                  <a:pt x="1427480" y="99441"/>
                </a:cubicBezTo>
                <a:cubicBezTo>
                  <a:pt x="1427480" y="97409"/>
                  <a:pt x="1426464" y="95504"/>
                  <a:pt x="1424305" y="93852"/>
                </a:cubicBezTo>
                <a:cubicBezTo>
                  <a:pt x="1422146" y="92075"/>
                  <a:pt x="1417828" y="91186"/>
                  <a:pt x="1411478" y="90932"/>
                </a:cubicBezTo>
                <a:lnTo>
                  <a:pt x="1411478" y="84709"/>
                </a:lnTo>
                <a:lnTo>
                  <a:pt x="1459865" y="84709"/>
                </a:lnTo>
                <a:lnTo>
                  <a:pt x="1459865" y="90932"/>
                </a:lnTo>
                <a:cubicBezTo>
                  <a:pt x="1450086" y="92456"/>
                  <a:pt x="1442974" y="98933"/>
                  <a:pt x="1438402" y="110744"/>
                </a:cubicBezTo>
                <a:lnTo>
                  <a:pt x="1387221" y="242824"/>
                </a:lnTo>
                <a:lnTo>
                  <a:pt x="1380363" y="242824"/>
                </a:lnTo>
                <a:lnTo>
                  <a:pt x="1342009" y="144907"/>
                </a:lnTo>
                <a:lnTo>
                  <a:pt x="1297305" y="242824"/>
                </a:lnTo>
                <a:lnTo>
                  <a:pt x="1291082" y="242824"/>
                </a:lnTo>
                <a:lnTo>
                  <a:pt x="1241806" y="113919"/>
                </a:lnTo>
                <a:cubicBezTo>
                  <a:pt x="1238631" y="105791"/>
                  <a:pt x="1235456" y="100202"/>
                  <a:pt x="1232281" y="97409"/>
                </a:cubicBezTo>
                <a:cubicBezTo>
                  <a:pt x="1229233" y="94614"/>
                  <a:pt x="1224280" y="92456"/>
                  <a:pt x="1217549" y="90932"/>
                </a:cubicBezTo>
                <a:close/>
                <a:moveTo>
                  <a:pt x="1797304" y="80263"/>
                </a:moveTo>
                <a:lnTo>
                  <a:pt x="1804416" y="80263"/>
                </a:lnTo>
                <a:lnTo>
                  <a:pt x="1804416" y="114681"/>
                </a:lnTo>
                <a:cubicBezTo>
                  <a:pt x="1817243" y="91694"/>
                  <a:pt x="1830324" y="80263"/>
                  <a:pt x="1843913" y="80263"/>
                </a:cubicBezTo>
                <a:cubicBezTo>
                  <a:pt x="1850009" y="80263"/>
                  <a:pt x="1855089" y="82169"/>
                  <a:pt x="1859153" y="85851"/>
                </a:cubicBezTo>
                <a:cubicBezTo>
                  <a:pt x="1863090" y="89535"/>
                  <a:pt x="1865122" y="93852"/>
                  <a:pt x="1865122" y="98806"/>
                </a:cubicBezTo>
                <a:cubicBezTo>
                  <a:pt x="1865122" y="103124"/>
                  <a:pt x="1863725" y="106807"/>
                  <a:pt x="1860804" y="109855"/>
                </a:cubicBezTo>
                <a:cubicBezTo>
                  <a:pt x="1857883" y="112902"/>
                  <a:pt x="1854454" y="114426"/>
                  <a:pt x="1850390" y="114426"/>
                </a:cubicBezTo>
                <a:cubicBezTo>
                  <a:pt x="1846453" y="114426"/>
                  <a:pt x="1842135" y="112522"/>
                  <a:pt x="1837309" y="108585"/>
                </a:cubicBezTo>
                <a:cubicBezTo>
                  <a:pt x="1832483" y="104775"/>
                  <a:pt x="1828800" y="102870"/>
                  <a:pt x="1826514" y="102870"/>
                </a:cubicBezTo>
                <a:cubicBezTo>
                  <a:pt x="1824482" y="102870"/>
                  <a:pt x="1822323" y="104013"/>
                  <a:pt x="1819910" y="106172"/>
                </a:cubicBezTo>
                <a:cubicBezTo>
                  <a:pt x="1814957" y="110744"/>
                  <a:pt x="1809750" y="118237"/>
                  <a:pt x="1804416" y="128778"/>
                </a:cubicBezTo>
                <a:lnTo>
                  <a:pt x="1804416" y="202311"/>
                </a:lnTo>
                <a:cubicBezTo>
                  <a:pt x="1804416" y="210820"/>
                  <a:pt x="1805432" y="217170"/>
                  <a:pt x="1807591" y="221488"/>
                </a:cubicBezTo>
                <a:cubicBezTo>
                  <a:pt x="1808988" y="224536"/>
                  <a:pt x="1811528" y="227076"/>
                  <a:pt x="1815211" y="229108"/>
                </a:cubicBezTo>
                <a:cubicBezTo>
                  <a:pt x="1818894" y="231140"/>
                  <a:pt x="1824228" y="232156"/>
                  <a:pt x="1831213" y="232156"/>
                </a:cubicBezTo>
                <a:lnTo>
                  <a:pt x="1831213" y="238125"/>
                </a:lnTo>
                <a:lnTo>
                  <a:pt x="1752600" y="238125"/>
                </a:lnTo>
                <a:lnTo>
                  <a:pt x="1752600" y="232156"/>
                </a:lnTo>
                <a:cubicBezTo>
                  <a:pt x="1760474" y="232156"/>
                  <a:pt x="1766316" y="230886"/>
                  <a:pt x="1769999" y="228473"/>
                </a:cubicBezTo>
                <a:cubicBezTo>
                  <a:pt x="1772793" y="226568"/>
                  <a:pt x="1774825" y="223774"/>
                  <a:pt x="1775968" y="219837"/>
                </a:cubicBezTo>
                <a:cubicBezTo>
                  <a:pt x="1776476" y="217932"/>
                  <a:pt x="1776730" y="212598"/>
                  <a:pt x="1776730" y="203581"/>
                </a:cubicBezTo>
                <a:lnTo>
                  <a:pt x="1776730" y="144145"/>
                </a:lnTo>
                <a:cubicBezTo>
                  <a:pt x="1776730" y="126365"/>
                  <a:pt x="1776349" y="115697"/>
                  <a:pt x="1775714" y="112268"/>
                </a:cubicBezTo>
                <a:cubicBezTo>
                  <a:pt x="1774952" y="108838"/>
                  <a:pt x="1773555" y="106426"/>
                  <a:pt x="1771650" y="104901"/>
                </a:cubicBezTo>
                <a:cubicBezTo>
                  <a:pt x="1769745" y="103251"/>
                  <a:pt x="1767205" y="102488"/>
                  <a:pt x="1764411" y="102488"/>
                </a:cubicBezTo>
                <a:cubicBezTo>
                  <a:pt x="1760855" y="102488"/>
                  <a:pt x="1757045" y="103377"/>
                  <a:pt x="1752600" y="105029"/>
                </a:cubicBezTo>
                <a:lnTo>
                  <a:pt x="1750949" y="98933"/>
                </a:lnTo>
                <a:close/>
                <a:moveTo>
                  <a:pt x="1526286" y="80263"/>
                </a:moveTo>
                <a:cubicBezTo>
                  <a:pt x="1532382" y="80263"/>
                  <a:pt x="1539621" y="81534"/>
                  <a:pt x="1548257" y="84074"/>
                </a:cubicBezTo>
                <a:cubicBezTo>
                  <a:pt x="1553972" y="85725"/>
                  <a:pt x="1557782" y="86613"/>
                  <a:pt x="1559687" y="86613"/>
                </a:cubicBezTo>
                <a:cubicBezTo>
                  <a:pt x="1561465" y="86613"/>
                  <a:pt x="1562862" y="86233"/>
                  <a:pt x="1563878" y="85471"/>
                </a:cubicBezTo>
                <a:cubicBezTo>
                  <a:pt x="1564894" y="84709"/>
                  <a:pt x="1566037" y="82931"/>
                  <a:pt x="1567307" y="80263"/>
                </a:cubicBezTo>
                <a:lnTo>
                  <a:pt x="1572895" y="80263"/>
                </a:lnTo>
                <a:lnTo>
                  <a:pt x="1572895" y="132461"/>
                </a:lnTo>
                <a:lnTo>
                  <a:pt x="1567307" y="132461"/>
                </a:lnTo>
                <a:cubicBezTo>
                  <a:pt x="1563116" y="116077"/>
                  <a:pt x="1557655" y="104901"/>
                  <a:pt x="1551051" y="98933"/>
                </a:cubicBezTo>
                <a:cubicBezTo>
                  <a:pt x="1544447" y="93091"/>
                  <a:pt x="1535938" y="90170"/>
                  <a:pt x="1525651" y="90170"/>
                </a:cubicBezTo>
                <a:cubicBezTo>
                  <a:pt x="1517904" y="90170"/>
                  <a:pt x="1511554" y="92201"/>
                  <a:pt x="1506728" y="96266"/>
                </a:cubicBezTo>
                <a:cubicBezTo>
                  <a:pt x="1501902" y="100457"/>
                  <a:pt x="1499489" y="105029"/>
                  <a:pt x="1499489" y="109982"/>
                </a:cubicBezTo>
                <a:cubicBezTo>
                  <a:pt x="1499489" y="116332"/>
                  <a:pt x="1501267" y="121666"/>
                  <a:pt x="1504950" y="126111"/>
                </a:cubicBezTo>
                <a:cubicBezTo>
                  <a:pt x="1508379" y="130683"/>
                  <a:pt x="1515364" y="135509"/>
                  <a:pt x="1526032" y="140716"/>
                </a:cubicBezTo>
                <a:lnTo>
                  <a:pt x="1550416" y="152527"/>
                </a:lnTo>
                <a:cubicBezTo>
                  <a:pt x="1573149" y="163576"/>
                  <a:pt x="1584452" y="178181"/>
                  <a:pt x="1584452" y="196215"/>
                </a:cubicBezTo>
                <a:cubicBezTo>
                  <a:pt x="1584452" y="210185"/>
                  <a:pt x="1579118" y="221488"/>
                  <a:pt x="1568577" y="229997"/>
                </a:cubicBezTo>
                <a:cubicBezTo>
                  <a:pt x="1558036" y="238506"/>
                  <a:pt x="1546225" y="242824"/>
                  <a:pt x="1533144" y="242824"/>
                </a:cubicBezTo>
                <a:cubicBezTo>
                  <a:pt x="1523873" y="242824"/>
                  <a:pt x="1513078" y="241173"/>
                  <a:pt x="1501013" y="237744"/>
                </a:cubicBezTo>
                <a:cubicBezTo>
                  <a:pt x="1497330" y="236728"/>
                  <a:pt x="1494409" y="236093"/>
                  <a:pt x="1491996" y="236093"/>
                </a:cubicBezTo>
                <a:cubicBezTo>
                  <a:pt x="1489456" y="236093"/>
                  <a:pt x="1487424" y="237617"/>
                  <a:pt x="1486027" y="240411"/>
                </a:cubicBezTo>
                <a:lnTo>
                  <a:pt x="1480439" y="240411"/>
                </a:lnTo>
                <a:lnTo>
                  <a:pt x="1480439" y="185674"/>
                </a:lnTo>
                <a:lnTo>
                  <a:pt x="1486027" y="185674"/>
                </a:lnTo>
                <a:cubicBezTo>
                  <a:pt x="1489075" y="201295"/>
                  <a:pt x="1495044" y="213106"/>
                  <a:pt x="1503934" y="221107"/>
                </a:cubicBezTo>
                <a:cubicBezTo>
                  <a:pt x="1512697" y="228981"/>
                  <a:pt x="1522603" y="232918"/>
                  <a:pt x="1533525" y="232918"/>
                </a:cubicBezTo>
                <a:cubicBezTo>
                  <a:pt x="1541272" y="232918"/>
                  <a:pt x="1547495" y="230632"/>
                  <a:pt x="1552321" y="226187"/>
                </a:cubicBezTo>
                <a:cubicBezTo>
                  <a:pt x="1557274" y="221615"/>
                  <a:pt x="1559687" y="216154"/>
                  <a:pt x="1559687" y="209804"/>
                </a:cubicBezTo>
                <a:cubicBezTo>
                  <a:pt x="1559687" y="202184"/>
                  <a:pt x="1556893" y="195707"/>
                  <a:pt x="1551559" y="190373"/>
                </a:cubicBezTo>
                <a:cubicBezTo>
                  <a:pt x="1546098" y="185166"/>
                  <a:pt x="1535303" y="178562"/>
                  <a:pt x="1519174" y="170434"/>
                </a:cubicBezTo>
                <a:cubicBezTo>
                  <a:pt x="1502918" y="162433"/>
                  <a:pt x="1492377" y="155194"/>
                  <a:pt x="1487297" y="148717"/>
                </a:cubicBezTo>
                <a:cubicBezTo>
                  <a:pt x="1482344" y="142367"/>
                  <a:pt x="1479804" y="134366"/>
                  <a:pt x="1479804" y="124587"/>
                </a:cubicBezTo>
                <a:cubicBezTo>
                  <a:pt x="1479804" y="112013"/>
                  <a:pt x="1484122" y="101473"/>
                  <a:pt x="1492758" y="92963"/>
                </a:cubicBezTo>
                <a:cubicBezTo>
                  <a:pt x="1501394" y="84455"/>
                  <a:pt x="1512570" y="80263"/>
                  <a:pt x="1526286" y="80263"/>
                </a:cubicBezTo>
                <a:close/>
                <a:moveTo>
                  <a:pt x="1129665" y="80263"/>
                </a:moveTo>
                <a:cubicBezTo>
                  <a:pt x="1152906" y="80263"/>
                  <a:pt x="1171575" y="89026"/>
                  <a:pt x="1185545" y="106680"/>
                </a:cubicBezTo>
                <a:cubicBezTo>
                  <a:pt x="1197483" y="121793"/>
                  <a:pt x="1203452" y="139065"/>
                  <a:pt x="1203452" y="158623"/>
                </a:cubicBezTo>
                <a:cubicBezTo>
                  <a:pt x="1203452" y="172339"/>
                  <a:pt x="1200150" y="186182"/>
                  <a:pt x="1193673" y="200279"/>
                </a:cubicBezTo>
                <a:cubicBezTo>
                  <a:pt x="1187069" y="214376"/>
                  <a:pt x="1177925" y="224917"/>
                  <a:pt x="1166368" y="232156"/>
                </a:cubicBezTo>
                <a:cubicBezTo>
                  <a:pt x="1154811" y="239268"/>
                  <a:pt x="1141984" y="242824"/>
                  <a:pt x="1127760" y="242824"/>
                </a:cubicBezTo>
                <a:cubicBezTo>
                  <a:pt x="1104773" y="242824"/>
                  <a:pt x="1086358" y="233553"/>
                  <a:pt x="1072769" y="215138"/>
                </a:cubicBezTo>
                <a:cubicBezTo>
                  <a:pt x="1061212" y="199644"/>
                  <a:pt x="1055497" y="182245"/>
                  <a:pt x="1055497" y="162941"/>
                </a:cubicBezTo>
                <a:cubicBezTo>
                  <a:pt x="1055497" y="148844"/>
                  <a:pt x="1058926" y="134874"/>
                  <a:pt x="1065911" y="121031"/>
                </a:cubicBezTo>
                <a:cubicBezTo>
                  <a:pt x="1072896" y="107061"/>
                  <a:pt x="1082167" y="96901"/>
                  <a:pt x="1093470" y="90170"/>
                </a:cubicBezTo>
                <a:cubicBezTo>
                  <a:pt x="1104900" y="83566"/>
                  <a:pt x="1116965" y="80263"/>
                  <a:pt x="1129665" y="80263"/>
                </a:cubicBezTo>
                <a:close/>
                <a:moveTo>
                  <a:pt x="978154" y="80263"/>
                </a:moveTo>
                <a:lnTo>
                  <a:pt x="985266" y="80263"/>
                </a:lnTo>
                <a:lnTo>
                  <a:pt x="985266" y="114681"/>
                </a:lnTo>
                <a:cubicBezTo>
                  <a:pt x="998093" y="91694"/>
                  <a:pt x="1011174" y="80263"/>
                  <a:pt x="1024763" y="80263"/>
                </a:cubicBezTo>
                <a:cubicBezTo>
                  <a:pt x="1030859" y="80263"/>
                  <a:pt x="1035939" y="82169"/>
                  <a:pt x="1040003" y="85851"/>
                </a:cubicBezTo>
                <a:cubicBezTo>
                  <a:pt x="1043940" y="89535"/>
                  <a:pt x="1045972" y="93852"/>
                  <a:pt x="1045972" y="98806"/>
                </a:cubicBezTo>
                <a:cubicBezTo>
                  <a:pt x="1045972" y="103124"/>
                  <a:pt x="1044575" y="106807"/>
                  <a:pt x="1041654" y="109855"/>
                </a:cubicBezTo>
                <a:cubicBezTo>
                  <a:pt x="1038733" y="112902"/>
                  <a:pt x="1035304" y="114426"/>
                  <a:pt x="1031240" y="114426"/>
                </a:cubicBezTo>
                <a:cubicBezTo>
                  <a:pt x="1027303" y="114426"/>
                  <a:pt x="1022985" y="112522"/>
                  <a:pt x="1018159" y="108585"/>
                </a:cubicBezTo>
                <a:cubicBezTo>
                  <a:pt x="1013333" y="104775"/>
                  <a:pt x="1009650" y="102870"/>
                  <a:pt x="1007364" y="102870"/>
                </a:cubicBezTo>
                <a:cubicBezTo>
                  <a:pt x="1005332" y="102870"/>
                  <a:pt x="1003173" y="104013"/>
                  <a:pt x="1000760" y="106172"/>
                </a:cubicBezTo>
                <a:cubicBezTo>
                  <a:pt x="995807" y="110744"/>
                  <a:pt x="990600" y="118237"/>
                  <a:pt x="985266" y="128778"/>
                </a:cubicBezTo>
                <a:lnTo>
                  <a:pt x="985266" y="202311"/>
                </a:lnTo>
                <a:cubicBezTo>
                  <a:pt x="985266" y="210820"/>
                  <a:pt x="986282" y="217170"/>
                  <a:pt x="988441" y="221488"/>
                </a:cubicBezTo>
                <a:cubicBezTo>
                  <a:pt x="989838" y="224536"/>
                  <a:pt x="992378" y="227076"/>
                  <a:pt x="996061" y="229108"/>
                </a:cubicBezTo>
                <a:cubicBezTo>
                  <a:pt x="999744" y="231140"/>
                  <a:pt x="1005078" y="232156"/>
                  <a:pt x="1012063" y="232156"/>
                </a:cubicBezTo>
                <a:lnTo>
                  <a:pt x="1012063" y="238125"/>
                </a:lnTo>
                <a:lnTo>
                  <a:pt x="933450" y="238125"/>
                </a:lnTo>
                <a:lnTo>
                  <a:pt x="933450" y="232156"/>
                </a:lnTo>
                <a:cubicBezTo>
                  <a:pt x="941324" y="232156"/>
                  <a:pt x="947166" y="230886"/>
                  <a:pt x="950849" y="228473"/>
                </a:cubicBezTo>
                <a:cubicBezTo>
                  <a:pt x="953643" y="226568"/>
                  <a:pt x="955675" y="223774"/>
                  <a:pt x="956818" y="219837"/>
                </a:cubicBezTo>
                <a:cubicBezTo>
                  <a:pt x="957326" y="217932"/>
                  <a:pt x="957580" y="212598"/>
                  <a:pt x="957580" y="203581"/>
                </a:cubicBezTo>
                <a:lnTo>
                  <a:pt x="957580" y="144145"/>
                </a:lnTo>
                <a:cubicBezTo>
                  <a:pt x="957580" y="126365"/>
                  <a:pt x="957199" y="115697"/>
                  <a:pt x="956564" y="112268"/>
                </a:cubicBezTo>
                <a:cubicBezTo>
                  <a:pt x="955802" y="108838"/>
                  <a:pt x="954405" y="106426"/>
                  <a:pt x="952500" y="104901"/>
                </a:cubicBezTo>
                <a:cubicBezTo>
                  <a:pt x="950595" y="103251"/>
                  <a:pt x="948055" y="102488"/>
                  <a:pt x="945261" y="102488"/>
                </a:cubicBezTo>
                <a:cubicBezTo>
                  <a:pt x="941705" y="102488"/>
                  <a:pt x="937895" y="103377"/>
                  <a:pt x="933450" y="105029"/>
                </a:cubicBezTo>
                <a:lnTo>
                  <a:pt x="931799" y="98933"/>
                </a:lnTo>
                <a:close/>
                <a:moveTo>
                  <a:pt x="1679956" y="80010"/>
                </a:moveTo>
                <a:cubicBezTo>
                  <a:pt x="1697101" y="80010"/>
                  <a:pt x="1711198" y="85725"/>
                  <a:pt x="1722247" y="97027"/>
                </a:cubicBezTo>
                <a:cubicBezTo>
                  <a:pt x="1733296" y="108331"/>
                  <a:pt x="1738884" y="123571"/>
                  <a:pt x="1738884" y="142494"/>
                </a:cubicBezTo>
                <a:lnTo>
                  <a:pt x="1632839" y="142494"/>
                </a:lnTo>
                <a:cubicBezTo>
                  <a:pt x="1632839" y="165354"/>
                  <a:pt x="1638300" y="183134"/>
                  <a:pt x="1649476" y="196088"/>
                </a:cubicBezTo>
                <a:cubicBezTo>
                  <a:pt x="1660652" y="209042"/>
                  <a:pt x="1673733" y="215519"/>
                  <a:pt x="1688846" y="215519"/>
                </a:cubicBezTo>
                <a:cubicBezTo>
                  <a:pt x="1698879" y="215519"/>
                  <a:pt x="1707642" y="212725"/>
                  <a:pt x="1715008" y="207264"/>
                </a:cubicBezTo>
                <a:cubicBezTo>
                  <a:pt x="1722501" y="201676"/>
                  <a:pt x="1728724" y="192278"/>
                  <a:pt x="1733677" y="178816"/>
                </a:cubicBezTo>
                <a:lnTo>
                  <a:pt x="1738884" y="182245"/>
                </a:lnTo>
                <a:cubicBezTo>
                  <a:pt x="1736471" y="197485"/>
                  <a:pt x="1729740" y="211455"/>
                  <a:pt x="1718437" y="224028"/>
                </a:cubicBezTo>
                <a:cubicBezTo>
                  <a:pt x="1707134" y="236474"/>
                  <a:pt x="1693037" y="242824"/>
                  <a:pt x="1676146" y="242824"/>
                </a:cubicBezTo>
                <a:cubicBezTo>
                  <a:pt x="1657731" y="242824"/>
                  <a:pt x="1641856" y="235585"/>
                  <a:pt x="1628775" y="221361"/>
                </a:cubicBezTo>
                <a:cubicBezTo>
                  <a:pt x="1615694" y="207010"/>
                  <a:pt x="1609090" y="187706"/>
                  <a:pt x="1609090" y="163449"/>
                </a:cubicBezTo>
                <a:cubicBezTo>
                  <a:pt x="1609090" y="137160"/>
                  <a:pt x="1615821" y="116713"/>
                  <a:pt x="1629283" y="102108"/>
                </a:cubicBezTo>
                <a:cubicBezTo>
                  <a:pt x="1642745" y="87376"/>
                  <a:pt x="1659636" y="80010"/>
                  <a:pt x="1679956" y="80010"/>
                </a:cubicBezTo>
                <a:close/>
                <a:moveTo>
                  <a:pt x="375412" y="80010"/>
                </a:moveTo>
                <a:cubicBezTo>
                  <a:pt x="392557" y="80010"/>
                  <a:pt x="406654" y="85725"/>
                  <a:pt x="417702" y="97027"/>
                </a:cubicBezTo>
                <a:cubicBezTo>
                  <a:pt x="428752" y="108331"/>
                  <a:pt x="434340" y="123571"/>
                  <a:pt x="434340" y="142494"/>
                </a:cubicBezTo>
                <a:lnTo>
                  <a:pt x="328295" y="142494"/>
                </a:lnTo>
                <a:cubicBezTo>
                  <a:pt x="328295" y="165354"/>
                  <a:pt x="333756" y="183134"/>
                  <a:pt x="344932" y="196088"/>
                </a:cubicBezTo>
                <a:cubicBezTo>
                  <a:pt x="356108" y="209042"/>
                  <a:pt x="369189" y="215519"/>
                  <a:pt x="384302" y="215519"/>
                </a:cubicBezTo>
                <a:cubicBezTo>
                  <a:pt x="394335" y="215519"/>
                  <a:pt x="403098" y="212725"/>
                  <a:pt x="410464" y="207264"/>
                </a:cubicBezTo>
                <a:cubicBezTo>
                  <a:pt x="417957" y="201676"/>
                  <a:pt x="424180" y="192278"/>
                  <a:pt x="429133" y="178816"/>
                </a:cubicBezTo>
                <a:lnTo>
                  <a:pt x="434340" y="182245"/>
                </a:lnTo>
                <a:cubicBezTo>
                  <a:pt x="431927" y="197485"/>
                  <a:pt x="425196" y="211455"/>
                  <a:pt x="413893" y="224028"/>
                </a:cubicBezTo>
                <a:cubicBezTo>
                  <a:pt x="402590" y="236474"/>
                  <a:pt x="388493" y="242824"/>
                  <a:pt x="371602" y="242824"/>
                </a:cubicBezTo>
                <a:cubicBezTo>
                  <a:pt x="353187" y="242824"/>
                  <a:pt x="337312" y="235585"/>
                  <a:pt x="324231" y="221361"/>
                </a:cubicBezTo>
                <a:cubicBezTo>
                  <a:pt x="311150" y="207010"/>
                  <a:pt x="304546" y="187706"/>
                  <a:pt x="304546" y="163449"/>
                </a:cubicBezTo>
                <a:cubicBezTo>
                  <a:pt x="304546" y="137160"/>
                  <a:pt x="311277" y="116713"/>
                  <a:pt x="324739" y="102108"/>
                </a:cubicBezTo>
                <a:cubicBezTo>
                  <a:pt x="338201" y="87376"/>
                  <a:pt x="355092" y="80010"/>
                  <a:pt x="375412" y="80010"/>
                </a:cubicBezTo>
                <a:close/>
                <a:moveTo>
                  <a:pt x="801877" y="22351"/>
                </a:moveTo>
                <a:cubicBezTo>
                  <a:pt x="790702" y="22351"/>
                  <a:pt x="780669" y="23495"/>
                  <a:pt x="771652" y="26035"/>
                </a:cubicBezTo>
                <a:lnTo>
                  <a:pt x="771652" y="113284"/>
                </a:lnTo>
                <a:cubicBezTo>
                  <a:pt x="775843" y="114046"/>
                  <a:pt x="780542" y="114554"/>
                  <a:pt x="785876" y="114935"/>
                </a:cubicBezTo>
                <a:cubicBezTo>
                  <a:pt x="791083" y="115316"/>
                  <a:pt x="796925" y="115570"/>
                  <a:pt x="803402" y="115570"/>
                </a:cubicBezTo>
                <a:cubicBezTo>
                  <a:pt x="819658" y="115570"/>
                  <a:pt x="831850" y="113792"/>
                  <a:pt x="840105" y="110236"/>
                </a:cubicBezTo>
                <a:cubicBezTo>
                  <a:pt x="848233" y="106807"/>
                  <a:pt x="854583" y="101346"/>
                  <a:pt x="858901" y="94107"/>
                </a:cubicBezTo>
                <a:cubicBezTo>
                  <a:pt x="863219" y="86868"/>
                  <a:pt x="865505" y="78994"/>
                  <a:pt x="865505" y="70358"/>
                </a:cubicBezTo>
                <a:cubicBezTo>
                  <a:pt x="865505" y="57023"/>
                  <a:pt x="860044" y="45720"/>
                  <a:pt x="849249" y="36322"/>
                </a:cubicBezTo>
                <a:cubicBezTo>
                  <a:pt x="838327" y="27051"/>
                  <a:pt x="822579" y="22351"/>
                  <a:pt x="801877" y="22351"/>
                </a:cubicBezTo>
                <a:close/>
                <a:moveTo>
                  <a:pt x="706755" y="11049"/>
                </a:moveTo>
                <a:lnTo>
                  <a:pt x="804799" y="11049"/>
                </a:lnTo>
                <a:cubicBezTo>
                  <a:pt x="823214" y="11049"/>
                  <a:pt x="837819" y="12446"/>
                  <a:pt x="848868" y="15113"/>
                </a:cubicBezTo>
                <a:cubicBezTo>
                  <a:pt x="865632" y="19176"/>
                  <a:pt x="878459" y="26288"/>
                  <a:pt x="887222" y="36449"/>
                </a:cubicBezTo>
                <a:cubicBezTo>
                  <a:pt x="895985" y="46609"/>
                  <a:pt x="900430" y="58420"/>
                  <a:pt x="900430" y="71755"/>
                </a:cubicBezTo>
                <a:cubicBezTo>
                  <a:pt x="900430" y="83058"/>
                  <a:pt x="897001" y="93218"/>
                  <a:pt x="890016" y="102235"/>
                </a:cubicBezTo>
                <a:cubicBezTo>
                  <a:pt x="883158" y="111251"/>
                  <a:pt x="872998" y="117856"/>
                  <a:pt x="859409" y="122301"/>
                </a:cubicBezTo>
                <a:cubicBezTo>
                  <a:pt x="875157" y="125603"/>
                  <a:pt x="886968" y="130937"/>
                  <a:pt x="894715" y="138303"/>
                </a:cubicBezTo>
                <a:cubicBezTo>
                  <a:pt x="905637" y="148590"/>
                  <a:pt x="910971" y="161163"/>
                  <a:pt x="910971" y="176022"/>
                </a:cubicBezTo>
                <a:cubicBezTo>
                  <a:pt x="910971" y="187325"/>
                  <a:pt x="907415" y="198120"/>
                  <a:pt x="900303" y="208407"/>
                </a:cubicBezTo>
                <a:cubicBezTo>
                  <a:pt x="893191" y="218694"/>
                  <a:pt x="883285" y="226314"/>
                  <a:pt x="870839" y="231013"/>
                </a:cubicBezTo>
                <a:cubicBezTo>
                  <a:pt x="858393" y="235712"/>
                  <a:pt x="839470" y="238125"/>
                  <a:pt x="813943" y="238125"/>
                </a:cubicBezTo>
                <a:lnTo>
                  <a:pt x="706755" y="238125"/>
                </a:lnTo>
                <a:lnTo>
                  <a:pt x="706755" y="231902"/>
                </a:lnTo>
                <a:lnTo>
                  <a:pt x="715264" y="231902"/>
                </a:lnTo>
                <a:cubicBezTo>
                  <a:pt x="724789" y="231902"/>
                  <a:pt x="731520" y="228854"/>
                  <a:pt x="735711" y="222885"/>
                </a:cubicBezTo>
                <a:cubicBezTo>
                  <a:pt x="738251" y="218948"/>
                  <a:pt x="739521" y="210693"/>
                  <a:pt x="739521" y="197993"/>
                </a:cubicBezTo>
                <a:lnTo>
                  <a:pt x="739521" y="51308"/>
                </a:lnTo>
                <a:cubicBezTo>
                  <a:pt x="739521" y="37211"/>
                  <a:pt x="737870" y="28321"/>
                  <a:pt x="734695" y="24638"/>
                </a:cubicBezTo>
                <a:cubicBezTo>
                  <a:pt x="730377" y="19685"/>
                  <a:pt x="723900" y="17272"/>
                  <a:pt x="715264" y="17272"/>
                </a:cubicBezTo>
                <a:lnTo>
                  <a:pt x="706755" y="17272"/>
                </a:lnTo>
                <a:close/>
                <a:moveTo>
                  <a:pt x="0" y="11049"/>
                </a:moveTo>
                <a:lnTo>
                  <a:pt x="83946" y="11049"/>
                </a:lnTo>
                <a:lnTo>
                  <a:pt x="83946" y="17272"/>
                </a:lnTo>
                <a:lnTo>
                  <a:pt x="80010" y="17272"/>
                </a:lnTo>
                <a:cubicBezTo>
                  <a:pt x="74040" y="17272"/>
                  <a:pt x="69596" y="18669"/>
                  <a:pt x="66421" y="21336"/>
                </a:cubicBezTo>
                <a:cubicBezTo>
                  <a:pt x="63246" y="24002"/>
                  <a:pt x="61721" y="27177"/>
                  <a:pt x="61721" y="30988"/>
                </a:cubicBezTo>
                <a:cubicBezTo>
                  <a:pt x="61721" y="34925"/>
                  <a:pt x="64135" y="43942"/>
                  <a:pt x="69088" y="57912"/>
                </a:cubicBezTo>
                <a:lnTo>
                  <a:pt x="113792" y="185420"/>
                </a:lnTo>
                <a:lnTo>
                  <a:pt x="151511" y="77088"/>
                </a:lnTo>
                <a:lnTo>
                  <a:pt x="144780" y="57912"/>
                </a:lnTo>
                <a:lnTo>
                  <a:pt x="139446" y="42672"/>
                </a:lnTo>
                <a:cubicBezTo>
                  <a:pt x="137033" y="37211"/>
                  <a:pt x="134493" y="32258"/>
                  <a:pt x="131571" y="27939"/>
                </a:cubicBezTo>
                <a:cubicBezTo>
                  <a:pt x="130048" y="25908"/>
                  <a:pt x="128270" y="24130"/>
                  <a:pt x="126238" y="22606"/>
                </a:cubicBezTo>
                <a:cubicBezTo>
                  <a:pt x="123444" y="20574"/>
                  <a:pt x="120650" y="19176"/>
                  <a:pt x="117856" y="18288"/>
                </a:cubicBezTo>
                <a:cubicBezTo>
                  <a:pt x="115696" y="17652"/>
                  <a:pt x="112395" y="17272"/>
                  <a:pt x="107823" y="17272"/>
                </a:cubicBezTo>
                <a:lnTo>
                  <a:pt x="107823" y="11049"/>
                </a:lnTo>
                <a:lnTo>
                  <a:pt x="196215" y="11049"/>
                </a:lnTo>
                <a:lnTo>
                  <a:pt x="196215" y="17272"/>
                </a:lnTo>
                <a:lnTo>
                  <a:pt x="190119" y="17272"/>
                </a:lnTo>
                <a:cubicBezTo>
                  <a:pt x="183896" y="17272"/>
                  <a:pt x="179324" y="18669"/>
                  <a:pt x="176402" y="21336"/>
                </a:cubicBezTo>
                <a:cubicBezTo>
                  <a:pt x="173482" y="24002"/>
                  <a:pt x="172085" y="27559"/>
                  <a:pt x="172085" y="32131"/>
                </a:cubicBezTo>
                <a:cubicBezTo>
                  <a:pt x="172085" y="37846"/>
                  <a:pt x="174625" y="47751"/>
                  <a:pt x="179577" y="61976"/>
                </a:cubicBezTo>
                <a:lnTo>
                  <a:pt x="223139" y="185420"/>
                </a:lnTo>
                <a:lnTo>
                  <a:pt x="266319" y="60325"/>
                </a:lnTo>
                <a:cubicBezTo>
                  <a:pt x="271271" y="46482"/>
                  <a:pt x="273685" y="36830"/>
                  <a:pt x="273685" y="31496"/>
                </a:cubicBezTo>
                <a:cubicBezTo>
                  <a:pt x="273685" y="28956"/>
                  <a:pt x="272923" y="26543"/>
                  <a:pt x="271271" y="24257"/>
                </a:cubicBezTo>
                <a:cubicBezTo>
                  <a:pt x="269621" y="22098"/>
                  <a:pt x="267589" y="20574"/>
                  <a:pt x="265176" y="19685"/>
                </a:cubicBezTo>
                <a:cubicBezTo>
                  <a:pt x="260858" y="18034"/>
                  <a:pt x="255396" y="17272"/>
                  <a:pt x="248539" y="17272"/>
                </a:cubicBezTo>
                <a:lnTo>
                  <a:pt x="248539" y="11049"/>
                </a:lnTo>
                <a:lnTo>
                  <a:pt x="316357" y="11049"/>
                </a:lnTo>
                <a:lnTo>
                  <a:pt x="316357" y="17272"/>
                </a:lnTo>
                <a:cubicBezTo>
                  <a:pt x="310515" y="17272"/>
                  <a:pt x="305689" y="18288"/>
                  <a:pt x="302006" y="20447"/>
                </a:cubicBezTo>
                <a:cubicBezTo>
                  <a:pt x="298323" y="22606"/>
                  <a:pt x="294767" y="26543"/>
                  <a:pt x="291465" y="32385"/>
                </a:cubicBezTo>
                <a:cubicBezTo>
                  <a:pt x="289179" y="36195"/>
                  <a:pt x="285750" y="45593"/>
                  <a:pt x="280924" y="60325"/>
                </a:cubicBezTo>
                <a:lnTo>
                  <a:pt x="217551" y="243332"/>
                </a:lnTo>
                <a:lnTo>
                  <a:pt x="210946" y="243332"/>
                </a:lnTo>
                <a:lnTo>
                  <a:pt x="159131" y="98171"/>
                </a:lnTo>
                <a:lnTo>
                  <a:pt x="107823" y="243332"/>
                </a:lnTo>
                <a:lnTo>
                  <a:pt x="101727" y="243332"/>
                </a:lnTo>
                <a:lnTo>
                  <a:pt x="34290" y="54737"/>
                </a:lnTo>
                <a:cubicBezTo>
                  <a:pt x="29210" y="40767"/>
                  <a:pt x="26035" y="32385"/>
                  <a:pt x="24765" y="29845"/>
                </a:cubicBezTo>
                <a:cubicBezTo>
                  <a:pt x="22479" y="25654"/>
                  <a:pt x="19431" y="22479"/>
                  <a:pt x="15621" y="20320"/>
                </a:cubicBezTo>
                <a:cubicBezTo>
                  <a:pt x="11811" y="18288"/>
                  <a:pt x="6477" y="17272"/>
                  <a:pt x="0" y="17272"/>
                </a:cubicBezTo>
                <a:close/>
                <a:moveTo>
                  <a:pt x="489458" y="0"/>
                </a:moveTo>
                <a:lnTo>
                  <a:pt x="496951" y="0"/>
                </a:lnTo>
                <a:lnTo>
                  <a:pt x="496951" y="111251"/>
                </a:lnTo>
                <a:cubicBezTo>
                  <a:pt x="511810" y="90551"/>
                  <a:pt x="527812" y="80263"/>
                  <a:pt x="545083" y="80263"/>
                </a:cubicBezTo>
                <a:cubicBezTo>
                  <a:pt x="560832" y="80263"/>
                  <a:pt x="574548" y="86995"/>
                  <a:pt x="586232" y="100457"/>
                </a:cubicBezTo>
                <a:cubicBezTo>
                  <a:pt x="597915" y="113919"/>
                  <a:pt x="603758" y="132207"/>
                  <a:pt x="603758" y="155575"/>
                </a:cubicBezTo>
                <a:cubicBezTo>
                  <a:pt x="603758" y="182880"/>
                  <a:pt x="594740" y="204724"/>
                  <a:pt x="576707" y="221361"/>
                </a:cubicBezTo>
                <a:cubicBezTo>
                  <a:pt x="561213" y="235712"/>
                  <a:pt x="543814" y="242824"/>
                  <a:pt x="524764" y="242824"/>
                </a:cubicBezTo>
                <a:cubicBezTo>
                  <a:pt x="515874" y="242824"/>
                  <a:pt x="506730" y="241173"/>
                  <a:pt x="497586" y="237998"/>
                </a:cubicBezTo>
                <a:cubicBezTo>
                  <a:pt x="488315" y="234696"/>
                  <a:pt x="478917" y="229870"/>
                  <a:pt x="469392" y="223393"/>
                </a:cubicBezTo>
                <a:lnTo>
                  <a:pt x="469392" y="64516"/>
                </a:lnTo>
                <a:cubicBezTo>
                  <a:pt x="469392" y="47117"/>
                  <a:pt x="468883" y="36322"/>
                  <a:pt x="468121" y="32385"/>
                </a:cubicBezTo>
                <a:cubicBezTo>
                  <a:pt x="467233" y="28321"/>
                  <a:pt x="465963" y="25654"/>
                  <a:pt x="464185" y="24130"/>
                </a:cubicBezTo>
                <a:cubicBezTo>
                  <a:pt x="462407" y="22733"/>
                  <a:pt x="460121" y="21971"/>
                  <a:pt x="457454" y="21971"/>
                </a:cubicBezTo>
                <a:cubicBezTo>
                  <a:pt x="454406" y="21971"/>
                  <a:pt x="450469" y="22860"/>
                  <a:pt x="445770" y="24638"/>
                </a:cubicBezTo>
                <a:lnTo>
                  <a:pt x="443357" y="18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361944" y="221361"/>
            <a:ext cx="1883410" cy="261619"/>
          </a:xfrm>
          <a:custGeom>
            <a:avLst/>
            <a:gdLst/>
            <a:ahLst/>
            <a:cxnLst/>
            <a:rect l="l" t="t" r="r" b="b"/>
            <a:pathLst>
              <a:path w="1883410" h="261619">
                <a:moveTo>
                  <a:pt x="810514" y="136271"/>
                </a:moveTo>
                <a:cubicBezTo>
                  <a:pt x="803529" y="136271"/>
                  <a:pt x="797687" y="136398"/>
                  <a:pt x="792734" y="136652"/>
                </a:cubicBezTo>
                <a:cubicBezTo>
                  <a:pt x="787781" y="136779"/>
                  <a:pt x="783844" y="137160"/>
                  <a:pt x="780796" y="137795"/>
                </a:cubicBezTo>
                <a:lnTo>
                  <a:pt x="780796" y="230886"/>
                </a:lnTo>
                <a:cubicBezTo>
                  <a:pt x="793750" y="233934"/>
                  <a:pt x="806577" y="235331"/>
                  <a:pt x="819150" y="235331"/>
                </a:cubicBezTo>
                <a:cubicBezTo>
                  <a:pt x="839343" y="235331"/>
                  <a:pt x="854837" y="230886"/>
                  <a:pt x="865378" y="221742"/>
                </a:cubicBezTo>
                <a:cubicBezTo>
                  <a:pt x="876046" y="212598"/>
                  <a:pt x="881253" y="201422"/>
                  <a:pt x="881253" y="187960"/>
                </a:cubicBezTo>
                <a:cubicBezTo>
                  <a:pt x="881253" y="179197"/>
                  <a:pt x="878840" y="170688"/>
                  <a:pt x="874141" y="162560"/>
                </a:cubicBezTo>
                <a:cubicBezTo>
                  <a:pt x="869315" y="154432"/>
                  <a:pt x="861441" y="147955"/>
                  <a:pt x="850646" y="143256"/>
                </a:cubicBezTo>
                <a:cubicBezTo>
                  <a:pt x="839851" y="138557"/>
                  <a:pt x="826389" y="136271"/>
                  <a:pt x="810514" y="136271"/>
                </a:cubicBezTo>
                <a:close/>
                <a:moveTo>
                  <a:pt x="541020" y="113157"/>
                </a:moveTo>
                <a:cubicBezTo>
                  <a:pt x="535051" y="113157"/>
                  <a:pt x="529082" y="114681"/>
                  <a:pt x="523240" y="117729"/>
                </a:cubicBezTo>
                <a:cubicBezTo>
                  <a:pt x="518795" y="119888"/>
                  <a:pt x="513080" y="124332"/>
                  <a:pt x="506095" y="131064"/>
                </a:cubicBezTo>
                <a:lnTo>
                  <a:pt x="506095" y="222885"/>
                </a:lnTo>
                <a:cubicBezTo>
                  <a:pt x="511809" y="228346"/>
                  <a:pt x="517652" y="232664"/>
                  <a:pt x="523748" y="235458"/>
                </a:cubicBezTo>
                <a:cubicBezTo>
                  <a:pt x="529844" y="238252"/>
                  <a:pt x="536067" y="239776"/>
                  <a:pt x="542417" y="239776"/>
                </a:cubicBezTo>
                <a:cubicBezTo>
                  <a:pt x="552577" y="239776"/>
                  <a:pt x="562102" y="234188"/>
                  <a:pt x="570865" y="223012"/>
                </a:cubicBezTo>
                <a:cubicBezTo>
                  <a:pt x="579627" y="211836"/>
                  <a:pt x="583946" y="195580"/>
                  <a:pt x="583946" y="174244"/>
                </a:cubicBezTo>
                <a:cubicBezTo>
                  <a:pt x="583946" y="154686"/>
                  <a:pt x="579627" y="139573"/>
                  <a:pt x="570865" y="129032"/>
                </a:cubicBezTo>
                <a:cubicBezTo>
                  <a:pt x="562102" y="118491"/>
                  <a:pt x="552069" y="113157"/>
                  <a:pt x="541020" y="113157"/>
                </a:cubicBezTo>
                <a:close/>
                <a:moveTo>
                  <a:pt x="1679702" y="101092"/>
                </a:moveTo>
                <a:cubicBezTo>
                  <a:pt x="1670431" y="101092"/>
                  <a:pt x="1662176" y="104648"/>
                  <a:pt x="1654810" y="111887"/>
                </a:cubicBezTo>
                <a:cubicBezTo>
                  <a:pt x="1647571" y="119126"/>
                  <a:pt x="1643253" y="129158"/>
                  <a:pt x="1641983" y="141986"/>
                </a:cubicBezTo>
                <a:lnTo>
                  <a:pt x="1712976" y="141986"/>
                </a:lnTo>
                <a:cubicBezTo>
                  <a:pt x="1712468" y="132080"/>
                  <a:pt x="1711325" y="125221"/>
                  <a:pt x="1709547" y="121157"/>
                </a:cubicBezTo>
                <a:cubicBezTo>
                  <a:pt x="1706753" y="114935"/>
                  <a:pt x="1702562" y="109982"/>
                  <a:pt x="1696974" y="106426"/>
                </a:cubicBezTo>
                <a:cubicBezTo>
                  <a:pt x="1691513" y="102870"/>
                  <a:pt x="1685671" y="101092"/>
                  <a:pt x="1679702" y="101092"/>
                </a:cubicBezTo>
                <a:close/>
                <a:moveTo>
                  <a:pt x="375158" y="101092"/>
                </a:moveTo>
                <a:cubicBezTo>
                  <a:pt x="365887" y="101092"/>
                  <a:pt x="357632" y="104648"/>
                  <a:pt x="350265" y="111887"/>
                </a:cubicBezTo>
                <a:cubicBezTo>
                  <a:pt x="343027" y="119126"/>
                  <a:pt x="338709" y="129158"/>
                  <a:pt x="337439" y="141986"/>
                </a:cubicBezTo>
                <a:lnTo>
                  <a:pt x="408432" y="141986"/>
                </a:lnTo>
                <a:cubicBezTo>
                  <a:pt x="407924" y="132080"/>
                  <a:pt x="406781" y="125221"/>
                  <a:pt x="405002" y="121157"/>
                </a:cubicBezTo>
                <a:cubicBezTo>
                  <a:pt x="402209" y="114935"/>
                  <a:pt x="398018" y="109982"/>
                  <a:pt x="392430" y="106426"/>
                </a:cubicBezTo>
                <a:cubicBezTo>
                  <a:pt x="386969" y="102870"/>
                  <a:pt x="381127" y="101092"/>
                  <a:pt x="375158" y="101092"/>
                </a:cubicBezTo>
                <a:close/>
                <a:moveTo>
                  <a:pt x="1133602" y="100203"/>
                </a:moveTo>
                <a:cubicBezTo>
                  <a:pt x="1127760" y="100203"/>
                  <a:pt x="1121791" y="101981"/>
                  <a:pt x="1115822" y="105537"/>
                </a:cubicBezTo>
                <a:cubicBezTo>
                  <a:pt x="1109853" y="109093"/>
                  <a:pt x="1105027" y="115189"/>
                  <a:pt x="1101344" y="124079"/>
                </a:cubicBezTo>
                <a:cubicBezTo>
                  <a:pt x="1097661" y="132842"/>
                  <a:pt x="1095756" y="144145"/>
                  <a:pt x="1095756" y="157988"/>
                </a:cubicBezTo>
                <a:cubicBezTo>
                  <a:pt x="1095756" y="180340"/>
                  <a:pt x="1100201" y="199644"/>
                  <a:pt x="1109091" y="215773"/>
                </a:cubicBezTo>
                <a:cubicBezTo>
                  <a:pt x="1117981" y="232029"/>
                  <a:pt x="1129665" y="240030"/>
                  <a:pt x="1144143" y="240030"/>
                </a:cubicBezTo>
                <a:cubicBezTo>
                  <a:pt x="1154938" y="240030"/>
                  <a:pt x="1163955" y="235585"/>
                  <a:pt x="1170940" y="226695"/>
                </a:cubicBezTo>
                <a:cubicBezTo>
                  <a:pt x="1177925" y="217805"/>
                  <a:pt x="1181481" y="202438"/>
                  <a:pt x="1181481" y="180594"/>
                </a:cubicBezTo>
                <a:cubicBezTo>
                  <a:pt x="1181481" y="153416"/>
                  <a:pt x="1175639" y="131953"/>
                  <a:pt x="1163955" y="116332"/>
                </a:cubicBezTo>
                <a:cubicBezTo>
                  <a:pt x="1155954" y="105664"/>
                  <a:pt x="1145921" y="100203"/>
                  <a:pt x="1133602" y="100203"/>
                </a:cubicBezTo>
                <a:close/>
                <a:moveTo>
                  <a:pt x="1226693" y="93853"/>
                </a:moveTo>
                <a:lnTo>
                  <a:pt x="1290955" y="93853"/>
                </a:lnTo>
                <a:lnTo>
                  <a:pt x="1290955" y="100076"/>
                </a:lnTo>
                <a:cubicBezTo>
                  <a:pt x="1285113" y="100583"/>
                  <a:pt x="1281176" y="101600"/>
                  <a:pt x="1279398" y="103251"/>
                </a:cubicBezTo>
                <a:cubicBezTo>
                  <a:pt x="1277493" y="104902"/>
                  <a:pt x="1276604" y="107315"/>
                  <a:pt x="1276604" y="110490"/>
                </a:cubicBezTo>
                <a:cubicBezTo>
                  <a:pt x="1276604" y="113919"/>
                  <a:pt x="1277493" y="118110"/>
                  <a:pt x="1279398" y="123063"/>
                </a:cubicBezTo>
                <a:lnTo>
                  <a:pt x="1312291" y="211328"/>
                </a:lnTo>
                <a:lnTo>
                  <a:pt x="1345311" y="139446"/>
                </a:lnTo>
                <a:lnTo>
                  <a:pt x="1336548" y="116840"/>
                </a:lnTo>
                <a:cubicBezTo>
                  <a:pt x="1333881" y="110108"/>
                  <a:pt x="1330325" y="105537"/>
                  <a:pt x="1326007" y="102996"/>
                </a:cubicBezTo>
                <a:cubicBezTo>
                  <a:pt x="1323594" y="101345"/>
                  <a:pt x="1319022" y="100457"/>
                  <a:pt x="1312291" y="100076"/>
                </a:cubicBezTo>
                <a:lnTo>
                  <a:pt x="1312291" y="93853"/>
                </a:lnTo>
                <a:lnTo>
                  <a:pt x="1385316" y="93853"/>
                </a:lnTo>
                <a:lnTo>
                  <a:pt x="1385316" y="100076"/>
                </a:lnTo>
                <a:cubicBezTo>
                  <a:pt x="1377188" y="100457"/>
                  <a:pt x="1371600" y="101854"/>
                  <a:pt x="1368171" y="104394"/>
                </a:cubicBezTo>
                <a:cubicBezTo>
                  <a:pt x="1366012" y="106299"/>
                  <a:pt x="1364869" y="109093"/>
                  <a:pt x="1364869" y="113030"/>
                </a:cubicBezTo>
                <a:cubicBezTo>
                  <a:pt x="1364869" y="115189"/>
                  <a:pt x="1365250" y="117475"/>
                  <a:pt x="1366139" y="119888"/>
                </a:cubicBezTo>
                <a:lnTo>
                  <a:pt x="1401064" y="207899"/>
                </a:lnTo>
                <a:lnTo>
                  <a:pt x="1433322" y="123063"/>
                </a:lnTo>
                <a:cubicBezTo>
                  <a:pt x="1435608" y="116967"/>
                  <a:pt x="1436624" y="112268"/>
                  <a:pt x="1436624" y="108585"/>
                </a:cubicBezTo>
                <a:cubicBezTo>
                  <a:pt x="1436624" y="106553"/>
                  <a:pt x="1435608" y="104648"/>
                  <a:pt x="1433449" y="102996"/>
                </a:cubicBezTo>
                <a:cubicBezTo>
                  <a:pt x="1431290" y="101219"/>
                  <a:pt x="1426972" y="100330"/>
                  <a:pt x="1420622" y="100076"/>
                </a:cubicBezTo>
                <a:lnTo>
                  <a:pt x="1420622" y="93853"/>
                </a:lnTo>
                <a:lnTo>
                  <a:pt x="1469009" y="93853"/>
                </a:lnTo>
                <a:lnTo>
                  <a:pt x="1469009" y="100076"/>
                </a:lnTo>
                <a:cubicBezTo>
                  <a:pt x="1459230" y="101600"/>
                  <a:pt x="1452118" y="108077"/>
                  <a:pt x="1447546" y="119888"/>
                </a:cubicBezTo>
                <a:lnTo>
                  <a:pt x="1396365" y="251968"/>
                </a:lnTo>
                <a:lnTo>
                  <a:pt x="1389507" y="251968"/>
                </a:lnTo>
                <a:lnTo>
                  <a:pt x="1351153" y="154051"/>
                </a:lnTo>
                <a:lnTo>
                  <a:pt x="1306449" y="251968"/>
                </a:lnTo>
                <a:lnTo>
                  <a:pt x="1300226" y="251968"/>
                </a:lnTo>
                <a:lnTo>
                  <a:pt x="1250950" y="123063"/>
                </a:lnTo>
                <a:cubicBezTo>
                  <a:pt x="1247775" y="114935"/>
                  <a:pt x="1244600" y="109346"/>
                  <a:pt x="1241425" y="106553"/>
                </a:cubicBezTo>
                <a:cubicBezTo>
                  <a:pt x="1238377" y="103758"/>
                  <a:pt x="1233424" y="101600"/>
                  <a:pt x="1226693" y="100076"/>
                </a:cubicBezTo>
                <a:close/>
                <a:moveTo>
                  <a:pt x="1806448" y="89407"/>
                </a:moveTo>
                <a:lnTo>
                  <a:pt x="1813560" y="89407"/>
                </a:lnTo>
                <a:lnTo>
                  <a:pt x="1813560" y="123825"/>
                </a:lnTo>
                <a:cubicBezTo>
                  <a:pt x="1826387" y="100838"/>
                  <a:pt x="1839468" y="89407"/>
                  <a:pt x="1853057" y="89407"/>
                </a:cubicBezTo>
                <a:cubicBezTo>
                  <a:pt x="1859153" y="89407"/>
                  <a:pt x="1864233" y="91313"/>
                  <a:pt x="1868297" y="94995"/>
                </a:cubicBezTo>
                <a:cubicBezTo>
                  <a:pt x="1872234" y="98679"/>
                  <a:pt x="1874266" y="102996"/>
                  <a:pt x="1874266" y="107950"/>
                </a:cubicBezTo>
                <a:cubicBezTo>
                  <a:pt x="1874266" y="112268"/>
                  <a:pt x="1872869" y="115951"/>
                  <a:pt x="1869948" y="118999"/>
                </a:cubicBezTo>
                <a:cubicBezTo>
                  <a:pt x="1867027" y="122046"/>
                  <a:pt x="1863598" y="123570"/>
                  <a:pt x="1859534" y="123570"/>
                </a:cubicBezTo>
                <a:cubicBezTo>
                  <a:pt x="1855597" y="123570"/>
                  <a:pt x="1851279" y="121666"/>
                  <a:pt x="1846453" y="117729"/>
                </a:cubicBezTo>
                <a:cubicBezTo>
                  <a:pt x="1841627" y="113919"/>
                  <a:pt x="1837944" y="112014"/>
                  <a:pt x="1835658" y="112014"/>
                </a:cubicBezTo>
                <a:cubicBezTo>
                  <a:pt x="1833626" y="112014"/>
                  <a:pt x="1831467" y="113157"/>
                  <a:pt x="1829054" y="115316"/>
                </a:cubicBezTo>
                <a:cubicBezTo>
                  <a:pt x="1824101" y="119888"/>
                  <a:pt x="1818894" y="127381"/>
                  <a:pt x="1813560" y="137922"/>
                </a:cubicBezTo>
                <a:lnTo>
                  <a:pt x="1813560" y="211455"/>
                </a:lnTo>
                <a:cubicBezTo>
                  <a:pt x="1813560" y="219964"/>
                  <a:pt x="1814576" y="226314"/>
                  <a:pt x="1816735" y="230632"/>
                </a:cubicBezTo>
                <a:cubicBezTo>
                  <a:pt x="1818132" y="233680"/>
                  <a:pt x="1820672" y="236220"/>
                  <a:pt x="1824355" y="238252"/>
                </a:cubicBezTo>
                <a:cubicBezTo>
                  <a:pt x="1828038" y="240284"/>
                  <a:pt x="1833372" y="241300"/>
                  <a:pt x="1840357" y="241300"/>
                </a:cubicBezTo>
                <a:lnTo>
                  <a:pt x="1840357" y="247269"/>
                </a:lnTo>
                <a:lnTo>
                  <a:pt x="1761744" y="247269"/>
                </a:lnTo>
                <a:lnTo>
                  <a:pt x="1761744" y="241300"/>
                </a:lnTo>
                <a:cubicBezTo>
                  <a:pt x="1769618" y="241300"/>
                  <a:pt x="1775460" y="240030"/>
                  <a:pt x="1779143" y="237617"/>
                </a:cubicBezTo>
                <a:cubicBezTo>
                  <a:pt x="1781937" y="235712"/>
                  <a:pt x="1783969" y="232918"/>
                  <a:pt x="1785112" y="228981"/>
                </a:cubicBezTo>
                <a:cubicBezTo>
                  <a:pt x="1785620" y="227076"/>
                  <a:pt x="1785874" y="221742"/>
                  <a:pt x="1785874" y="212725"/>
                </a:cubicBezTo>
                <a:lnTo>
                  <a:pt x="1785874" y="153289"/>
                </a:lnTo>
                <a:cubicBezTo>
                  <a:pt x="1785874" y="135509"/>
                  <a:pt x="1785493" y="124841"/>
                  <a:pt x="1784858" y="121412"/>
                </a:cubicBezTo>
                <a:cubicBezTo>
                  <a:pt x="1784096" y="117982"/>
                  <a:pt x="1782699" y="115570"/>
                  <a:pt x="1780794" y="114045"/>
                </a:cubicBezTo>
                <a:cubicBezTo>
                  <a:pt x="1778889" y="112395"/>
                  <a:pt x="1776349" y="111632"/>
                  <a:pt x="1773555" y="111632"/>
                </a:cubicBezTo>
                <a:cubicBezTo>
                  <a:pt x="1769999" y="111632"/>
                  <a:pt x="1766189" y="112521"/>
                  <a:pt x="1761744" y="114173"/>
                </a:cubicBezTo>
                <a:lnTo>
                  <a:pt x="1760093" y="108077"/>
                </a:lnTo>
                <a:close/>
                <a:moveTo>
                  <a:pt x="1535430" y="89407"/>
                </a:moveTo>
                <a:cubicBezTo>
                  <a:pt x="1541526" y="89407"/>
                  <a:pt x="1548765" y="90678"/>
                  <a:pt x="1557401" y="93218"/>
                </a:cubicBezTo>
                <a:cubicBezTo>
                  <a:pt x="1563116" y="94869"/>
                  <a:pt x="1566926" y="95757"/>
                  <a:pt x="1568831" y="95757"/>
                </a:cubicBezTo>
                <a:cubicBezTo>
                  <a:pt x="1570609" y="95757"/>
                  <a:pt x="1572006" y="95377"/>
                  <a:pt x="1573022" y="94615"/>
                </a:cubicBezTo>
                <a:cubicBezTo>
                  <a:pt x="1574038" y="93853"/>
                  <a:pt x="1575181" y="92075"/>
                  <a:pt x="1576451" y="89407"/>
                </a:cubicBezTo>
                <a:lnTo>
                  <a:pt x="1582039" y="89407"/>
                </a:lnTo>
                <a:lnTo>
                  <a:pt x="1582039" y="141605"/>
                </a:lnTo>
                <a:lnTo>
                  <a:pt x="1576451" y="141605"/>
                </a:lnTo>
                <a:cubicBezTo>
                  <a:pt x="1572260" y="125221"/>
                  <a:pt x="1566799" y="114045"/>
                  <a:pt x="1560195" y="108077"/>
                </a:cubicBezTo>
                <a:cubicBezTo>
                  <a:pt x="1553591" y="102235"/>
                  <a:pt x="1545082" y="99314"/>
                  <a:pt x="1534795" y="99314"/>
                </a:cubicBezTo>
                <a:cubicBezTo>
                  <a:pt x="1527048" y="99314"/>
                  <a:pt x="1520698" y="101345"/>
                  <a:pt x="1515872" y="105410"/>
                </a:cubicBezTo>
                <a:cubicBezTo>
                  <a:pt x="1511046" y="109601"/>
                  <a:pt x="1508633" y="114173"/>
                  <a:pt x="1508633" y="119126"/>
                </a:cubicBezTo>
                <a:cubicBezTo>
                  <a:pt x="1508633" y="125476"/>
                  <a:pt x="1510411" y="130810"/>
                  <a:pt x="1514094" y="135255"/>
                </a:cubicBezTo>
                <a:cubicBezTo>
                  <a:pt x="1517523" y="139827"/>
                  <a:pt x="1524508" y="144653"/>
                  <a:pt x="1535176" y="149860"/>
                </a:cubicBezTo>
                <a:lnTo>
                  <a:pt x="1559560" y="161671"/>
                </a:lnTo>
                <a:cubicBezTo>
                  <a:pt x="1582293" y="172720"/>
                  <a:pt x="1593596" y="187325"/>
                  <a:pt x="1593596" y="205359"/>
                </a:cubicBezTo>
                <a:cubicBezTo>
                  <a:pt x="1593596" y="219329"/>
                  <a:pt x="1588262" y="230632"/>
                  <a:pt x="1577721" y="239141"/>
                </a:cubicBezTo>
                <a:cubicBezTo>
                  <a:pt x="1567180" y="247650"/>
                  <a:pt x="1555369" y="251968"/>
                  <a:pt x="1542288" y="251968"/>
                </a:cubicBezTo>
                <a:cubicBezTo>
                  <a:pt x="1533017" y="251968"/>
                  <a:pt x="1522222" y="250317"/>
                  <a:pt x="1510157" y="246888"/>
                </a:cubicBezTo>
                <a:cubicBezTo>
                  <a:pt x="1506474" y="245872"/>
                  <a:pt x="1503553" y="245237"/>
                  <a:pt x="1501140" y="245237"/>
                </a:cubicBezTo>
                <a:cubicBezTo>
                  <a:pt x="1498600" y="245237"/>
                  <a:pt x="1496568" y="246761"/>
                  <a:pt x="1495171" y="249555"/>
                </a:cubicBezTo>
                <a:lnTo>
                  <a:pt x="1489583" y="249555"/>
                </a:lnTo>
                <a:lnTo>
                  <a:pt x="1489583" y="194818"/>
                </a:lnTo>
                <a:lnTo>
                  <a:pt x="1495171" y="194818"/>
                </a:lnTo>
                <a:cubicBezTo>
                  <a:pt x="1498219" y="210439"/>
                  <a:pt x="1504188" y="222250"/>
                  <a:pt x="1513078" y="230251"/>
                </a:cubicBezTo>
                <a:cubicBezTo>
                  <a:pt x="1521841" y="238125"/>
                  <a:pt x="1531747" y="242062"/>
                  <a:pt x="1542669" y="242062"/>
                </a:cubicBezTo>
                <a:cubicBezTo>
                  <a:pt x="1550416" y="242062"/>
                  <a:pt x="1556639" y="239776"/>
                  <a:pt x="1561465" y="235331"/>
                </a:cubicBezTo>
                <a:cubicBezTo>
                  <a:pt x="1566418" y="230759"/>
                  <a:pt x="1568831" y="225298"/>
                  <a:pt x="1568831" y="218948"/>
                </a:cubicBezTo>
                <a:cubicBezTo>
                  <a:pt x="1568831" y="211328"/>
                  <a:pt x="1566037" y="204851"/>
                  <a:pt x="1560703" y="199517"/>
                </a:cubicBezTo>
                <a:cubicBezTo>
                  <a:pt x="1555242" y="194310"/>
                  <a:pt x="1544447" y="187706"/>
                  <a:pt x="1528318" y="179578"/>
                </a:cubicBezTo>
                <a:cubicBezTo>
                  <a:pt x="1512062" y="171577"/>
                  <a:pt x="1501521" y="164338"/>
                  <a:pt x="1496441" y="157861"/>
                </a:cubicBezTo>
                <a:cubicBezTo>
                  <a:pt x="1491488" y="151511"/>
                  <a:pt x="1488948" y="143510"/>
                  <a:pt x="1488948" y="133731"/>
                </a:cubicBezTo>
                <a:cubicBezTo>
                  <a:pt x="1488948" y="121157"/>
                  <a:pt x="1493266" y="110617"/>
                  <a:pt x="1501902" y="102107"/>
                </a:cubicBezTo>
                <a:cubicBezTo>
                  <a:pt x="1510538" y="93599"/>
                  <a:pt x="1521714" y="89407"/>
                  <a:pt x="1535430" y="89407"/>
                </a:cubicBezTo>
                <a:close/>
                <a:moveTo>
                  <a:pt x="1138809" y="89407"/>
                </a:moveTo>
                <a:cubicBezTo>
                  <a:pt x="1162050" y="89407"/>
                  <a:pt x="1180719" y="98170"/>
                  <a:pt x="1194689" y="115824"/>
                </a:cubicBezTo>
                <a:cubicBezTo>
                  <a:pt x="1206627" y="130937"/>
                  <a:pt x="1212596" y="148209"/>
                  <a:pt x="1212596" y="167767"/>
                </a:cubicBezTo>
                <a:cubicBezTo>
                  <a:pt x="1212596" y="181483"/>
                  <a:pt x="1209294" y="195326"/>
                  <a:pt x="1202817" y="209423"/>
                </a:cubicBezTo>
                <a:cubicBezTo>
                  <a:pt x="1196213" y="223520"/>
                  <a:pt x="1187069" y="234061"/>
                  <a:pt x="1175512" y="241300"/>
                </a:cubicBezTo>
                <a:cubicBezTo>
                  <a:pt x="1163955" y="248412"/>
                  <a:pt x="1151128" y="251968"/>
                  <a:pt x="1136904" y="251968"/>
                </a:cubicBezTo>
                <a:cubicBezTo>
                  <a:pt x="1113917" y="251968"/>
                  <a:pt x="1095502" y="242697"/>
                  <a:pt x="1081913" y="224282"/>
                </a:cubicBezTo>
                <a:cubicBezTo>
                  <a:pt x="1070356" y="208788"/>
                  <a:pt x="1064641" y="191389"/>
                  <a:pt x="1064641" y="172085"/>
                </a:cubicBezTo>
                <a:cubicBezTo>
                  <a:pt x="1064641" y="157988"/>
                  <a:pt x="1068070" y="144018"/>
                  <a:pt x="1075055" y="130175"/>
                </a:cubicBezTo>
                <a:cubicBezTo>
                  <a:pt x="1082040" y="116205"/>
                  <a:pt x="1091311" y="106045"/>
                  <a:pt x="1102614" y="99314"/>
                </a:cubicBezTo>
                <a:cubicBezTo>
                  <a:pt x="1114044" y="92710"/>
                  <a:pt x="1126109" y="89407"/>
                  <a:pt x="1138809" y="89407"/>
                </a:cubicBezTo>
                <a:close/>
                <a:moveTo>
                  <a:pt x="987298" y="89407"/>
                </a:moveTo>
                <a:lnTo>
                  <a:pt x="994410" y="89407"/>
                </a:lnTo>
                <a:lnTo>
                  <a:pt x="994410" y="123825"/>
                </a:lnTo>
                <a:cubicBezTo>
                  <a:pt x="1007237" y="100838"/>
                  <a:pt x="1020318" y="89407"/>
                  <a:pt x="1033907" y="89407"/>
                </a:cubicBezTo>
                <a:cubicBezTo>
                  <a:pt x="1040003" y="89407"/>
                  <a:pt x="1045083" y="91313"/>
                  <a:pt x="1049147" y="94995"/>
                </a:cubicBezTo>
                <a:cubicBezTo>
                  <a:pt x="1053084" y="98679"/>
                  <a:pt x="1055116" y="102996"/>
                  <a:pt x="1055116" y="107950"/>
                </a:cubicBezTo>
                <a:cubicBezTo>
                  <a:pt x="1055116" y="112268"/>
                  <a:pt x="1053719" y="115951"/>
                  <a:pt x="1050798" y="118999"/>
                </a:cubicBezTo>
                <a:cubicBezTo>
                  <a:pt x="1047877" y="122046"/>
                  <a:pt x="1044448" y="123570"/>
                  <a:pt x="1040384" y="123570"/>
                </a:cubicBezTo>
                <a:cubicBezTo>
                  <a:pt x="1036447" y="123570"/>
                  <a:pt x="1032129" y="121666"/>
                  <a:pt x="1027303" y="117729"/>
                </a:cubicBezTo>
                <a:cubicBezTo>
                  <a:pt x="1022477" y="113919"/>
                  <a:pt x="1018794" y="112014"/>
                  <a:pt x="1016508" y="112014"/>
                </a:cubicBezTo>
                <a:cubicBezTo>
                  <a:pt x="1014476" y="112014"/>
                  <a:pt x="1012317" y="113157"/>
                  <a:pt x="1009904" y="115316"/>
                </a:cubicBezTo>
                <a:cubicBezTo>
                  <a:pt x="1004951" y="119888"/>
                  <a:pt x="999744" y="127381"/>
                  <a:pt x="994410" y="137922"/>
                </a:cubicBezTo>
                <a:lnTo>
                  <a:pt x="994410" y="211455"/>
                </a:lnTo>
                <a:cubicBezTo>
                  <a:pt x="994410" y="219964"/>
                  <a:pt x="995426" y="226314"/>
                  <a:pt x="997585" y="230632"/>
                </a:cubicBezTo>
                <a:cubicBezTo>
                  <a:pt x="998982" y="233680"/>
                  <a:pt x="1001522" y="236220"/>
                  <a:pt x="1005205" y="238252"/>
                </a:cubicBezTo>
                <a:cubicBezTo>
                  <a:pt x="1008888" y="240284"/>
                  <a:pt x="1014222" y="241300"/>
                  <a:pt x="1021207" y="241300"/>
                </a:cubicBezTo>
                <a:lnTo>
                  <a:pt x="1021207" y="247269"/>
                </a:lnTo>
                <a:lnTo>
                  <a:pt x="942594" y="247269"/>
                </a:lnTo>
                <a:lnTo>
                  <a:pt x="942594" y="241300"/>
                </a:lnTo>
                <a:cubicBezTo>
                  <a:pt x="950468" y="241300"/>
                  <a:pt x="956310" y="240030"/>
                  <a:pt x="959993" y="237617"/>
                </a:cubicBezTo>
                <a:cubicBezTo>
                  <a:pt x="962787" y="235712"/>
                  <a:pt x="964819" y="232918"/>
                  <a:pt x="965962" y="228981"/>
                </a:cubicBezTo>
                <a:cubicBezTo>
                  <a:pt x="966470" y="227076"/>
                  <a:pt x="966724" y="221742"/>
                  <a:pt x="966724" y="212725"/>
                </a:cubicBezTo>
                <a:lnTo>
                  <a:pt x="966724" y="153289"/>
                </a:lnTo>
                <a:cubicBezTo>
                  <a:pt x="966724" y="135509"/>
                  <a:pt x="966343" y="124841"/>
                  <a:pt x="965708" y="121412"/>
                </a:cubicBezTo>
                <a:cubicBezTo>
                  <a:pt x="964946" y="117982"/>
                  <a:pt x="963549" y="115570"/>
                  <a:pt x="961644" y="114045"/>
                </a:cubicBezTo>
                <a:cubicBezTo>
                  <a:pt x="959739" y="112395"/>
                  <a:pt x="957199" y="111632"/>
                  <a:pt x="954405" y="111632"/>
                </a:cubicBezTo>
                <a:cubicBezTo>
                  <a:pt x="950849" y="111632"/>
                  <a:pt x="947039" y="112521"/>
                  <a:pt x="942594" y="114173"/>
                </a:cubicBezTo>
                <a:lnTo>
                  <a:pt x="940943" y="108077"/>
                </a:lnTo>
                <a:close/>
                <a:moveTo>
                  <a:pt x="1689100" y="89154"/>
                </a:moveTo>
                <a:cubicBezTo>
                  <a:pt x="1706245" y="89154"/>
                  <a:pt x="1720342" y="94869"/>
                  <a:pt x="1731391" y="106171"/>
                </a:cubicBezTo>
                <a:cubicBezTo>
                  <a:pt x="1742440" y="117475"/>
                  <a:pt x="1748028" y="132715"/>
                  <a:pt x="1748028" y="151638"/>
                </a:cubicBezTo>
                <a:lnTo>
                  <a:pt x="1641983" y="151638"/>
                </a:lnTo>
                <a:cubicBezTo>
                  <a:pt x="1641983" y="174498"/>
                  <a:pt x="1647444" y="192278"/>
                  <a:pt x="1658620" y="205232"/>
                </a:cubicBezTo>
                <a:cubicBezTo>
                  <a:pt x="1669796" y="218186"/>
                  <a:pt x="1682877" y="224663"/>
                  <a:pt x="1697990" y="224663"/>
                </a:cubicBezTo>
                <a:cubicBezTo>
                  <a:pt x="1708023" y="224663"/>
                  <a:pt x="1716786" y="221869"/>
                  <a:pt x="1724152" y="216408"/>
                </a:cubicBezTo>
                <a:cubicBezTo>
                  <a:pt x="1731645" y="210820"/>
                  <a:pt x="1737868" y="201422"/>
                  <a:pt x="1742821" y="187960"/>
                </a:cubicBezTo>
                <a:lnTo>
                  <a:pt x="1748028" y="191389"/>
                </a:lnTo>
                <a:cubicBezTo>
                  <a:pt x="1745615" y="206629"/>
                  <a:pt x="1738884" y="220599"/>
                  <a:pt x="1727581" y="233172"/>
                </a:cubicBezTo>
                <a:cubicBezTo>
                  <a:pt x="1716278" y="245618"/>
                  <a:pt x="1702181" y="251968"/>
                  <a:pt x="1685290" y="251968"/>
                </a:cubicBezTo>
                <a:cubicBezTo>
                  <a:pt x="1666875" y="251968"/>
                  <a:pt x="1651000" y="244729"/>
                  <a:pt x="1637919" y="230505"/>
                </a:cubicBezTo>
                <a:cubicBezTo>
                  <a:pt x="1624838" y="216154"/>
                  <a:pt x="1618234" y="196850"/>
                  <a:pt x="1618234" y="172593"/>
                </a:cubicBezTo>
                <a:cubicBezTo>
                  <a:pt x="1618234" y="146304"/>
                  <a:pt x="1624965" y="125857"/>
                  <a:pt x="1638427" y="111252"/>
                </a:cubicBezTo>
                <a:cubicBezTo>
                  <a:pt x="1651889" y="96520"/>
                  <a:pt x="1668780" y="89154"/>
                  <a:pt x="1689100" y="89154"/>
                </a:cubicBezTo>
                <a:close/>
                <a:moveTo>
                  <a:pt x="384556" y="89154"/>
                </a:moveTo>
                <a:cubicBezTo>
                  <a:pt x="401701" y="89154"/>
                  <a:pt x="415798" y="94869"/>
                  <a:pt x="426846" y="106171"/>
                </a:cubicBezTo>
                <a:cubicBezTo>
                  <a:pt x="437896" y="117475"/>
                  <a:pt x="443484" y="132715"/>
                  <a:pt x="443484" y="151638"/>
                </a:cubicBezTo>
                <a:lnTo>
                  <a:pt x="337439" y="151638"/>
                </a:lnTo>
                <a:cubicBezTo>
                  <a:pt x="337439" y="174498"/>
                  <a:pt x="342900" y="192278"/>
                  <a:pt x="354076" y="205232"/>
                </a:cubicBezTo>
                <a:cubicBezTo>
                  <a:pt x="365252" y="218186"/>
                  <a:pt x="378333" y="224663"/>
                  <a:pt x="393446" y="224663"/>
                </a:cubicBezTo>
                <a:cubicBezTo>
                  <a:pt x="403479" y="224663"/>
                  <a:pt x="412242" y="221869"/>
                  <a:pt x="419608" y="216408"/>
                </a:cubicBezTo>
                <a:cubicBezTo>
                  <a:pt x="427101" y="210820"/>
                  <a:pt x="433324" y="201422"/>
                  <a:pt x="438277" y="187960"/>
                </a:cubicBezTo>
                <a:lnTo>
                  <a:pt x="443484" y="191389"/>
                </a:lnTo>
                <a:cubicBezTo>
                  <a:pt x="441071" y="206629"/>
                  <a:pt x="434340" y="220599"/>
                  <a:pt x="423037" y="233172"/>
                </a:cubicBezTo>
                <a:cubicBezTo>
                  <a:pt x="411734" y="245618"/>
                  <a:pt x="397637" y="251968"/>
                  <a:pt x="380746" y="251968"/>
                </a:cubicBezTo>
                <a:cubicBezTo>
                  <a:pt x="362331" y="251968"/>
                  <a:pt x="346456" y="244729"/>
                  <a:pt x="333375" y="230505"/>
                </a:cubicBezTo>
                <a:cubicBezTo>
                  <a:pt x="320294" y="216154"/>
                  <a:pt x="313690" y="196850"/>
                  <a:pt x="313690" y="172593"/>
                </a:cubicBezTo>
                <a:cubicBezTo>
                  <a:pt x="313690" y="146304"/>
                  <a:pt x="320421" y="125857"/>
                  <a:pt x="333883" y="111252"/>
                </a:cubicBezTo>
                <a:cubicBezTo>
                  <a:pt x="347345" y="96520"/>
                  <a:pt x="364236" y="89154"/>
                  <a:pt x="384556" y="89154"/>
                </a:cubicBezTo>
                <a:close/>
                <a:moveTo>
                  <a:pt x="811021" y="31495"/>
                </a:moveTo>
                <a:cubicBezTo>
                  <a:pt x="799846" y="31495"/>
                  <a:pt x="789813" y="32639"/>
                  <a:pt x="780796" y="35179"/>
                </a:cubicBezTo>
                <a:lnTo>
                  <a:pt x="780796" y="122428"/>
                </a:lnTo>
                <a:cubicBezTo>
                  <a:pt x="784987" y="123190"/>
                  <a:pt x="789686" y="123698"/>
                  <a:pt x="795020" y="124079"/>
                </a:cubicBezTo>
                <a:cubicBezTo>
                  <a:pt x="800227" y="124460"/>
                  <a:pt x="806069" y="124714"/>
                  <a:pt x="812546" y="124714"/>
                </a:cubicBezTo>
                <a:cubicBezTo>
                  <a:pt x="828802" y="124714"/>
                  <a:pt x="840994" y="122936"/>
                  <a:pt x="849249" y="119380"/>
                </a:cubicBezTo>
                <a:cubicBezTo>
                  <a:pt x="857377" y="115951"/>
                  <a:pt x="863727" y="110490"/>
                  <a:pt x="868045" y="103251"/>
                </a:cubicBezTo>
                <a:cubicBezTo>
                  <a:pt x="872363" y="96012"/>
                  <a:pt x="874649" y="88138"/>
                  <a:pt x="874649" y="79502"/>
                </a:cubicBezTo>
                <a:cubicBezTo>
                  <a:pt x="874649" y="66167"/>
                  <a:pt x="869188" y="54864"/>
                  <a:pt x="858393" y="45466"/>
                </a:cubicBezTo>
                <a:cubicBezTo>
                  <a:pt x="847471" y="36195"/>
                  <a:pt x="831723" y="31495"/>
                  <a:pt x="811021" y="31495"/>
                </a:cubicBezTo>
                <a:close/>
                <a:moveTo>
                  <a:pt x="715899" y="20193"/>
                </a:moveTo>
                <a:lnTo>
                  <a:pt x="813943" y="20193"/>
                </a:lnTo>
                <a:cubicBezTo>
                  <a:pt x="832358" y="20193"/>
                  <a:pt x="846963" y="21590"/>
                  <a:pt x="858012" y="24257"/>
                </a:cubicBezTo>
                <a:cubicBezTo>
                  <a:pt x="874776" y="28320"/>
                  <a:pt x="887603" y="35432"/>
                  <a:pt x="896366" y="45593"/>
                </a:cubicBezTo>
                <a:cubicBezTo>
                  <a:pt x="905129" y="55753"/>
                  <a:pt x="909574" y="67564"/>
                  <a:pt x="909574" y="80899"/>
                </a:cubicBezTo>
                <a:cubicBezTo>
                  <a:pt x="909574" y="92202"/>
                  <a:pt x="906145" y="102362"/>
                  <a:pt x="899160" y="111379"/>
                </a:cubicBezTo>
                <a:cubicBezTo>
                  <a:pt x="892302" y="120395"/>
                  <a:pt x="882142" y="127000"/>
                  <a:pt x="868553" y="131445"/>
                </a:cubicBezTo>
                <a:cubicBezTo>
                  <a:pt x="884301" y="134747"/>
                  <a:pt x="896112" y="140081"/>
                  <a:pt x="903859" y="147447"/>
                </a:cubicBezTo>
                <a:cubicBezTo>
                  <a:pt x="914781" y="157734"/>
                  <a:pt x="920115" y="170307"/>
                  <a:pt x="920115" y="185166"/>
                </a:cubicBezTo>
                <a:cubicBezTo>
                  <a:pt x="920115" y="196469"/>
                  <a:pt x="916559" y="207264"/>
                  <a:pt x="909447" y="217551"/>
                </a:cubicBezTo>
                <a:cubicBezTo>
                  <a:pt x="902335" y="227838"/>
                  <a:pt x="892429" y="235458"/>
                  <a:pt x="879983" y="240157"/>
                </a:cubicBezTo>
                <a:cubicBezTo>
                  <a:pt x="867537" y="244856"/>
                  <a:pt x="848614" y="247269"/>
                  <a:pt x="823087" y="247269"/>
                </a:cubicBezTo>
                <a:lnTo>
                  <a:pt x="715899" y="247269"/>
                </a:lnTo>
                <a:lnTo>
                  <a:pt x="715899" y="241046"/>
                </a:lnTo>
                <a:lnTo>
                  <a:pt x="724408" y="241046"/>
                </a:lnTo>
                <a:cubicBezTo>
                  <a:pt x="733933" y="241046"/>
                  <a:pt x="740664" y="237998"/>
                  <a:pt x="744855" y="232029"/>
                </a:cubicBezTo>
                <a:cubicBezTo>
                  <a:pt x="747395" y="228092"/>
                  <a:pt x="748665" y="219837"/>
                  <a:pt x="748665" y="207137"/>
                </a:cubicBezTo>
                <a:lnTo>
                  <a:pt x="748665" y="60452"/>
                </a:lnTo>
                <a:cubicBezTo>
                  <a:pt x="748665" y="46355"/>
                  <a:pt x="747014" y="37465"/>
                  <a:pt x="743839" y="33782"/>
                </a:cubicBezTo>
                <a:cubicBezTo>
                  <a:pt x="739521" y="28829"/>
                  <a:pt x="733044" y="26416"/>
                  <a:pt x="724408" y="26416"/>
                </a:cubicBezTo>
                <a:lnTo>
                  <a:pt x="715899" y="26416"/>
                </a:lnTo>
                <a:close/>
                <a:moveTo>
                  <a:pt x="9144" y="20193"/>
                </a:moveTo>
                <a:lnTo>
                  <a:pt x="93090" y="20193"/>
                </a:lnTo>
                <a:lnTo>
                  <a:pt x="93090" y="26416"/>
                </a:lnTo>
                <a:lnTo>
                  <a:pt x="89154" y="26416"/>
                </a:lnTo>
                <a:cubicBezTo>
                  <a:pt x="83184" y="26416"/>
                  <a:pt x="78740" y="27813"/>
                  <a:pt x="75565" y="30480"/>
                </a:cubicBezTo>
                <a:cubicBezTo>
                  <a:pt x="72390" y="33146"/>
                  <a:pt x="70865" y="36321"/>
                  <a:pt x="70865" y="40132"/>
                </a:cubicBezTo>
                <a:cubicBezTo>
                  <a:pt x="70865" y="44069"/>
                  <a:pt x="73279" y="53086"/>
                  <a:pt x="78232" y="67056"/>
                </a:cubicBezTo>
                <a:lnTo>
                  <a:pt x="122936" y="194564"/>
                </a:lnTo>
                <a:lnTo>
                  <a:pt x="160655" y="86232"/>
                </a:lnTo>
                <a:lnTo>
                  <a:pt x="153924" y="67056"/>
                </a:lnTo>
                <a:lnTo>
                  <a:pt x="148590" y="51816"/>
                </a:lnTo>
                <a:cubicBezTo>
                  <a:pt x="146177" y="46355"/>
                  <a:pt x="143637" y="41402"/>
                  <a:pt x="140715" y="37083"/>
                </a:cubicBezTo>
                <a:cubicBezTo>
                  <a:pt x="139192" y="35052"/>
                  <a:pt x="137414" y="33274"/>
                  <a:pt x="135382" y="31750"/>
                </a:cubicBezTo>
                <a:cubicBezTo>
                  <a:pt x="132588" y="29718"/>
                  <a:pt x="129794" y="28320"/>
                  <a:pt x="127000" y="27432"/>
                </a:cubicBezTo>
                <a:cubicBezTo>
                  <a:pt x="124840" y="26796"/>
                  <a:pt x="121539" y="26416"/>
                  <a:pt x="116967" y="26416"/>
                </a:cubicBezTo>
                <a:lnTo>
                  <a:pt x="116967" y="20193"/>
                </a:lnTo>
                <a:lnTo>
                  <a:pt x="205359" y="20193"/>
                </a:lnTo>
                <a:lnTo>
                  <a:pt x="205359" y="26416"/>
                </a:lnTo>
                <a:lnTo>
                  <a:pt x="199263" y="26416"/>
                </a:lnTo>
                <a:cubicBezTo>
                  <a:pt x="193040" y="26416"/>
                  <a:pt x="188468" y="27813"/>
                  <a:pt x="185546" y="30480"/>
                </a:cubicBezTo>
                <a:cubicBezTo>
                  <a:pt x="182626" y="33146"/>
                  <a:pt x="181229" y="36703"/>
                  <a:pt x="181229" y="41275"/>
                </a:cubicBezTo>
                <a:cubicBezTo>
                  <a:pt x="181229" y="46990"/>
                  <a:pt x="183769" y="56895"/>
                  <a:pt x="188721" y="71120"/>
                </a:cubicBezTo>
                <a:lnTo>
                  <a:pt x="232283" y="194564"/>
                </a:lnTo>
                <a:lnTo>
                  <a:pt x="275463" y="69469"/>
                </a:lnTo>
                <a:cubicBezTo>
                  <a:pt x="280415" y="55626"/>
                  <a:pt x="282829" y="45974"/>
                  <a:pt x="282829" y="40640"/>
                </a:cubicBezTo>
                <a:cubicBezTo>
                  <a:pt x="282829" y="38100"/>
                  <a:pt x="282067" y="35687"/>
                  <a:pt x="280415" y="33401"/>
                </a:cubicBezTo>
                <a:cubicBezTo>
                  <a:pt x="278765" y="31242"/>
                  <a:pt x="276733" y="29718"/>
                  <a:pt x="274320" y="28829"/>
                </a:cubicBezTo>
                <a:cubicBezTo>
                  <a:pt x="270002" y="27178"/>
                  <a:pt x="264540" y="26416"/>
                  <a:pt x="257683" y="26416"/>
                </a:cubicBezTo>
                <a:lnTo>
                  <a:pt x="257683" y="20193"/>
                </a:lnTo>
                <a:lnTo>
                  <a:pt x="325501" y="20193"/>
                </a:lnTo>
                <a:lnTo>
                  <a:pt x="325501" y="26416"/>
                </a:lnTo>
                <a:cubicBezTo>
                  <a:pt x="319659" y="26416"/>
                  <a:pt x="314833" y="27432"/>
                  <a:pt x="311150" y="29591"/>
                </a:cubicBezTo>
                <a:cubicBezTo>
                  <a:pt x="307467" y="31750"/>
                  <a:pt x="303911" y="35687"/>
                  <a:pt x="300609" y="41529"/>
                </a:cubicBezTo>
                <a:cubicBezTo>
                  <a:pt x="298323" y="45339"/>
                  <a:pt x="294894" y="54737"/>
                  <a:pt x="290068" y="69469"/>
                </a:cubicBezTo>
                <a:lnTo>
                  <a:pt x="226695" y="252476"/>
                </a:lnTo>
                <a:lnTo>
                  <a:pt x="220090" y="252476"/>
                </a:lnTo>
                <a:lnTo>
                  <a:pt x="168275" y="107315"/>
                </a:lnTo>
                <a:lnTo>
                  <a:pt x="116967" y="252476"/>
                </a:lnTo>
                <a:lnTo>
                  <a:pt x="110871" y="252476"/>
                </a:lnTo>
                <a:lnTo>
                  <a:pt x="43434" y="63881"/>
                </a:lnTo>
                <a:cubicBezTo>
                  <a:pt x="38354" y="49911"/>
                  <a:pt x="35179" y="41529"/>
                  <a:pt x="33909" y="38989"/>
                </a:cubicBezTo>
                <a:cubicBezTo>
                  <a:pt x="31623" y="34798"/>
                  <a:pt x="28575" y="31623"/>
                  <a:pt x="24765" y="29464"/>
                </a:cubicBezTo>
                <a:cubicBezTo>
                  <a:pt x="20955" y="27432"/>
                  <a:pt x="15621" y="26416"/>
                  <a:pt x="9144" y="26416"/>
                </a:cubicBezTo>
                <a:close/>
                <a:moveTo>
                  <a:pt x="498602" y="9144"/>
                </a:moveTo>
                <a:lnTo>
                  <a:pt x="506095" y="9144"/>
                </a:lnTo>
                <a:lnTo>
                  <a:pt x="506095" y="120395"/>
                </a:lnTo>
                <a:cubicBezTo>
                  <a:pt x="520954" y="99695"/>
                  <a:pt x="536956" y="89407"/>
                  <a:pt x="554227" y="89407"/>
                </a:cubicBezTo>
                <a:cubicBezTo>
                  <a:pt x="569976" y="89407"/>
                  <a:pt x="583692" y="96139"/>
                  <a:pt x="595376" y="109601"/>
                </a:cubicBezTo>
                <a:cubicBezTo>
                  <a:pt x="607059" y="123063"/>
                  <a:pt x="612902" y="141351"/>
                  <a:pt x="612902" y="164719"/>
                </a:cubicBezTo>
                <a:cubicBezTo>
                  <a:pt x="612902" y="192024"/>
                  <a:pt x="603884" y="213868"/>
                  <a:pt x="585851" y="230505"/>
                </a:cubicBezTo>
                <a:cubicBezTo>
                  <a:pt x="570357" y="244856"/>
                  <a:pt x="552958" y="251968"/>
                  <a:pt x="533908" y="251968"/>
                </a:cubicBezTo>
                <a:cubicBezTo>
                  <a:pt x="525018" y="251968"/>
                  <a:pt x="515874" y="250317"/>
                  <a:pt x="506730" y="247142"/>
                </a:cubicBezTo>
                <a:cubicBezTo>
                  <a:pt x="497459" y="243840"/>
                  <a:pt x="488061" y="239014"/>
                  <a:pt x="478536" y="232537"/>
                </a:cubicBezTo>
                <a:lnTo>
                  <a:pt x="478536" y="73660"/>
                </a:lnTo>
                <a:cubicBezTo>
                  <a:pt x="478536" y="56261"/>
                  <a:pt x="478027" y="45466"/>
                  <a:pt x="477265" y="41529"/>
                </a:cubicBezTo>
                <a:cubicBezTo>
                  <a:pt x="476377" y="37465"/>
                  <a:pt x="475107" y="34798"/>
                  <a:pt x="473329" y="33274"/>
                </a:cubicBezTo>
                <a:cubicBezTo>
                  <a:pt x="471551" y="31877"/>
                  <a:pt x="469265" y="31115"/>
                  <a:pt x="466598" y="31115"/>
                </a:cubicBezTo>
                <a:cubicBezTo>
                  <a:pt x="463550" y="31115"/>
                  <a:pt x="459613" y="32004"/>
                  <a:pt x="454914" y="33782"/>
                </a:cubicBezTo>
                <a:lnTo>
                  <a:pt x="452501" y="2794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317236" y="380588"/>
            <a:ext cx="177304" cy="12222"/>
          </a:xfrm>
          <a:custGeom>
            <a:avLst/>
            <a:gdLst/>
            <a:ahLst/>
            <a:cxnLst/>
            <a:rect l="l" t="t" r="r" b="b"/>
            <a:pathLst>
              <a:path w="177304" h="12222">
                <a:moveTo>
                  <a:pt x="0" y="12223"/>
                </a:moveTo>
                <a:lnTo>
                  <a:pt x="0" y="0"/>
                </a:lnTo>
                <a:lnTo>
                  <a:pt x="177304" y="0"/>
                </a:lnTo>
                <a:lnTo>
                  <a:pt x="177304" y="12223"/>
                </a:lnTo>
                <a:lnTo>
                  <a:pt x="0" y="12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582920" y="241554"/>
            <a:ext cx="839597" cy="227076"/>
          </a:xfrm>
          <a:custGeom>
            <a:avLst/>
            <a:gdLst/>
            <a:ahLst/>
            <a:cxnLst/>
            <a:rect l="l" t="t" r="r" b="b"/>
            <a:pathLst>
              <a:path w="839597" h="227076">
                <a:moveTo>
                  <a:pt x="753110" y="13589"/>
                </a:moveTo>
                <a:cubicBezTo>
                  <a:pt x="747522" y="13589"/>
                  <a:pt x="740156" y="14605"/>
                  <a:pt x="731266" y="16764"/>
                </a:cubicBezTo>
                <a:lnTo>
                  <a:pt x="731266" y="111252"/>
                </a:lnTo>
                <a:cubicBezTo>
                  <a:pt x="737108" y="112268"/>
                  <a:pt x="742442" y="113157"/>
                  <a:pt x="747014" y="113664"/>
                </a:cubicBezTo>
                <a:cubicBezTo>
                  <a:pt x="751586" y="114300"/>
                  <a:pt x="755396" y="114554"/>
                  <a:pt x="758698" y="114554"/>
                </a:cubicBezTo>
                <a:cubicBezTo>
                  <a:pt x="770255" y="114554"/>
                  <a:pt x="780288" y="110109"/>
                  <a:pt x="788797" y="101092"/>
                </a:cubicBezTo>
                <a:cubicBezTo>
                  <a:pt x="797179" y="92075"/>
                  <a:pt x="801370" y="80518"/>
                  <a:pt x="801370" y="66167"/>
                </a:cubicBezTo>
                <a:cubicBezTo>
                  <a:pt x="801370" y="56388"/>
                  <a:pt x="799338" y="47244"/>
                  <a:pt x="795401" y="38862"/>
                </a:cubicBezTo>
                <a:cubicBezTo>
                  <a:pt x="791337" y="30352"/>
                  <a:pt x="785622" y="24002"/>
                  <a:pt x="778256" y="19939"/>
                </a:cubicBezTo>
                <a:cubicBezTo>
                  <a:pt x="770890" y="15748"/>
                  <a:pt x="762508" y="13589"/>
                  <a:pt x="753110" y="13589"/>
                </a:cubicBezTo>
                <a:close/>
                <a:moveTo>
                  <a:pt x="666623" y="0"/>
                </a:moveTo>
                <a:lnTo>
                  <a:pt x="749808" y="0"/>
                </a:lnTo>
                <a:cubicBezTo>
                  <a:pt x="770128" y="0"/>
                  <a:pt x="786130" y="2159"/>
                  <a:pt x="797814" y="6350"/>
                </a:cubicBezTo>
                <a:cubicBezTo>
                  <a:pt x="809625" y="10540"/>
                  <a:pt x="819404" y="17526"/>
                  <a:pt x="827532" y="27559"/>
                </a:cubicBezTo>
                <a:cubicBezTo>
                  <a:pt x="835533" y="37464"/>
                  <a:pt x="839597" y="49149"/>
                  <a:pt x="839597" y="62864"/>
                </a:cubicBezTo>
                <a:cubicBezTo>
                  <a:pt x="839597" y="81407"/>
                  <a:pt x="833501" y="96393"/>
                  <a:pt x="821182" y="108077"/>
                </a:cubicBezTo>
                <a:cubicBezTo>
                  <a:pt x="808990" y="119634"/>
                  <a:pt x="791718" y="125476"/>
                  <a:pt x="769366" y="125476"/>
                </a:cubicBezTo>
                <a:cubicBezTo>
                  <a:pt x="763905" y="125476"/>
                  <a:pt x="758063" y="125095"/>
                  <a:pt x="751713" y="124333"/>
                </a:cubicBezTo>
                <a:cubicBezTo>
                  <a:pt x="745236" y="123444"/>
                  <a:pt x="738505" y="122301"/>
                  <a:pt x="731266" y="120777"/>
                </a:cubicBezTo>
                <a:lnTo>
                  <a:pt x="731266" y="186944"/>
                </a:lnTo>
                <a:cubicBezTo>
                  <a:pt x="731266" y="201168"/>
                  <a:pt x="732790" y="210058"/>
                  <a:pt x="735965" y="213487"/>
                </a:cubicBezTo>
                <a:cubicBezTo>
                  <a:pt x="740156" y="218440"/>
                  <a:pt x="746633" y="220853"/>
                  <a:pt x="755142" y="220853"/>
                </a:cubicBezTo>
                <a:lnTo>
                  <a:pt x="763905" y="220853"/>
                </a:lnTo>
                <a:lnTo>
                  <a:pt x="763905" y="227076"/>
                </a:lnTo>
                <a:lnTo>
                  <a:pt x="666623" y="227076"/>
                </a:lnTo>
                <a:lnTo>
                  <a:pt x="666623" y="220853"/>
                </a:lnTo>
                <a:lnTo>
                  <a:pt x="675132" y="220853"/>
                </a:lnTo>
                <a:cubicBezTo>
                  <a:pt x="684784" y="220853"/>
                  <a:pt x="691642" y="217805"/>
                  <a:pt x="695706" y="211455"/>
                </a:cubicBezTo>
                <a:cubicBezTo>
                  <a:pt x="697992" y="208026"/>
                  <a:pt x="699135" y="199898"/>
                  <a:pt x="699135" y="186944"/>
                </a:cubicBezTo>
                <a:lnTo>
                  <a:pt x="699135" y="40259"/>
                </a:lnTo>
                <a:cubicBezTo>
                  <a:pt x="699135" y="25908"/>
                  <a:pt x="697611" y="17018"/>
                  <a:pt x="694563" y="13589"/>
                </a:cubicBezTo>
                <a:cubicBezTo>
                  <a:pt x="690245" y="8636"/>
                  <a:pt x="683768" y="6223"/>
                  <a:pt x="675132" y="6223"/>
                </a:cubicBezTo>
                <a:lnTo>
                  <a:pt x="666623" y="6223"/>
                </a:lnTo>
                <a:close/>
                <a:moveTo>
                  <a:pt x="464439" y="0"/>
                </a:moveTo>
                <a:lnTo>
                  <a:pt x="649732" y="0"/>
                </a:lnTo>
                <a:lnTo>
                  <a:pt x="652272" y="53339"/>
                </a:lnTo>
                <a:lnTo>
                  <a:pt x="645922" y="53339"/>
                </a:lnTo>
                <a:cubicBezTo>
                  <a:pt x="644652" y="43942"/>
                  <a:pt x="643001" y="37211"/>
                  <a:pt x="640842" y="33147"/>
                </a:cubicBezTo>
                <a:cubicBezTo>
                  <a:pt x="637413" y="26670"/>
                  <a:pt x="632841" y="21971"/>
                  <a:pt x="627126" y="18923"/>
                </a:cubicBezTo>
                <a:cubicBezTo>
                  <a:pt x="621284" y="15748"/>
                  <a:pt x="613791" y="14224"/>
                  <a:pt x="604393" y="14224"/>
                </a:cubicBezTo>
                <a:lnTo>
                  <a:pt x="572389" y="14224"/>
                </a:lnTo>
                <a:lnTo>
                  <a:pt x="572389" y="187706"/>
                </a:lnTo>
                <a:cubicBezTo>
                  <a:pt x="572389" y="201676"/>
                  <a:pt x="573913" y="210439"/>
                  <a:pt x="576961" y="213868"/>
                </a:cubicBezTo>
                <a:cubicBezTo>
                  <a:pt x="581152" y="218567"/>
                  <a:pt x="587756" y="220853"/>
                  <a:pt x="596519" y="220853"/>
                </a:cubicBezTo>
                <a:lnTo>
                  <a:pt x="604393" y="220853"/>
                </a:lnTo>
                <a:lnTo>
                  <a:pt x="604393" y="227076"/>
                </a:lnTo>
                <a:lnTo>
                  <a:pt x="508127" y="227076"/>
                </a:lnTo>
                <a:lnTo>
                  <a:pt x="508127" y="220853"/>
                </a:lnTo>
                <a:lnTo>
                  <a:pt x="516128" y="220853"/>
                </a:lnTo>
                <a:cubicBezTo>
                  <a:pt x="525780" y="220853"/>
                  <a:pt x="532511" y="217932"/>
                  <a:pt x="536575" y="212217"/>
                </a:cubicBezTo>
                <a:cubicBezTo>
                  <a:pt x="538988" y="208661"/>
                  <a:pt x="540258" y="200406"/>
                  <a:pt x="540258" y="187706"/>
                </a:cubicBezTo>
                <a:lnTo>
                  <a:pt x="540258" y="14224"/>
                </a:lnTo>
                <a:lnTo>
                  <a:pt x="512953" y="14224"/>
                </a:lnTo>
                <a:cubicBezTo>
                  <a:pt x="502412" y="14224"/>
                  <a:pt x="494792" y="15113"/>
                  <a:pt x="490347" y="16637"/>
                </a:cubicBezTo>
                <a:cubicBezTo>
                  <a:pt x="484505" y="18796"/>
                  <a:pt x="479552" y="22860"/>
                  <a:pt x="475488" y="28828"/>
                </a:cubicBezTo>
                <a:cubicBezTo>
                  <a:pt x="471297" y="34925"/>
                  <a:pt x="468884" y="43052"/>
                  <a:pt x="468122" y="53339"/>
                </a:cubicBezTo>
                <a:lnTo>
                  <a:pt x="461772" y="53339"/>
                </a:lnTo>
                <a:close/>
                <a:moveTo>
                  <a:pt x="254889" y="0"/>
                </a:moveTo>
                <a:lnTo>
                  <a:pt x="440182" y="0"/>
                </a:lnTo>
                <a:lnTo>
                  <a:pt x="442722" y="53339"/>
                </a:lnTo>
                <a:lnTo>
                  <a:pt x="436372" y="53339"/>
                </a:lnTo>
                <a:cubicBezTo>
                  <a:pt x="435102" y="43942"/>
                  <a:pt x="433451" y="37211"/>
                  <a:pt x="431292" y="33147"/>
                </a:cubicBezTo>
                <a:cubicBezTo>
                  <a:pt x="427863" y="26670"/>
                  <a:pt x="423291" y="21971"/>
                  <a:pt x="417576" y="18923"/>
                </a:cubicBezTo>
                <a:cubicBezTo>
                  <a:pt x="411734" y="15748"/>
                  <a:pt x="404241" y="14224"/>
                  <a:pt x="394843" y="14224"/>
                </a:cubicBezTo>
                <a:lnTo>
                  <a:pt x="362839" y="14224"/>
                </a:lnTo>
                <a:lnTo>
                  <a:pt x="362839" y="187706"/>
                </a:lnTo>
                <a:cubicBezTo>
                  <a:pt x="362839" y="201676"/>
                  <a:pt x="364363" y="210439"/>
                  <a:pt x="367411" y="213868"/>
                </a:cubicBezTo>
                <a:cubicBezTo>
                  <a:pt x="371602" y="218567"/>
                  <a:pt x="378206" y="220853"/>
                  <a:pt x="386969" y="220853"/>
                </a:cubicBezTo>
                <a:lnTo>
                  <a:pt x="394843" y="220853"/>
                </a:lnTo>
                <a:lnTo>
                  <a:pt x="394843" y="227076"/>
                </a:lnTo>
                <a:lnTo>
                  <a:pt x="298577" y="227076"/>
                </a:lnTo>
                <a:lnTo>
                  <a:pt x="298577" y="220853"/>
                </a:lnTo>
                <a:lnTo>
                  <a:pt x="306578" y="220853"/>
                </a:lnTo>
                <a:cubicBezTo>
                  <a:pt x="316230" y="220853"/>
                  <a:pt x="322961" y="217932"/>
                  <a:pt x="327025" y="212217"/>
                </a:cubicBezTo>
                <a:cubicBezTo>
                  <a:pt x="329438" y="208661"/>
                  <a:pt x="330708" y="200406"/>
                  <a:pt x="330708" y="187706"/>
                </a:cubicBezTo>
                <a:lnTo>
                  <a:pt x="330708" y="14224"/>
                </a:lnTo>
                <a:lnTo>
                  <a:pt x="303403" y="14224"/>
                </a:lnTo>
                <a:cubicBezTo>
                  <a:pt x="292862" y="14224"/>
                  <a:pt x="285242" y="15113"/>
                  <a:pt x="280797" y="16637"/>
                </a:cubicBezTo>
                <a:cubicBezTo>
                  <a:pt x="274955" y="18796"/>
                  <a:pt x="270002" y="22860"/>
                  <a:pt x="265938" y="28828"/>
                </a:cubicBezTo>
                <a:cubicBezTo>
                  <a:pt x="261747" y="34925"/>
                  <a:pt x="259334" y="43052"/>
                  <a:pt x="258572" y="53339"/>
                </a:cubicBezTo>
                <a:lnTo>
                  <a:pt x="252222" y="53339"/>
                </a:lnTo>
                <a:close/>
                <a:moveTo>
                  <a:pt x="0" y="0"/>
                </a:moveTo>
                <a:lnTo>
                  <a:pt x="97282" y="0"/>
                </a:lnTo>
                <a:lnTo>
                  <a:pt x="97282" y="6223"/>
                </a:lnTo>
                <a:lnTo>
                  <a:pt x="89154" y="6223"/>
                </a:lnTo>
                <a:cubicBezTo>
                  <a:pt x="83693" y="6223"/>
                  <a:pt x="78613" y="7493"/>
                  <a:pt x="73914" y="10033"/>
                </a:cubicBezTo>
                <a:cubicBezTo>
                  <a:pt x="70358" y="11811"/>
                  <a:pt x="67945" y="14605"/>
                  <a:pt x="66675" y="18161"/>
                </a:cubicBezTo>
                <a:cubicBezTo>
                  <a:pt x="65278" y="21844"/>
                  <a:pt x="64643" y="29210"/>
                  <a:pt x="64643" y="40386"/>
                </a:cubicBezTo>
                <a:lnTo>
                  <a:pt x="64643" y="105410"/>
                </a:lnTo>
                <a:lnTo>
                  <a:pt x="170180" y="105410"/>
                </a:lnTo>
                <a:lnTo>
                  <a:pt x="170180" y="40386"/>
                </a:lnTo>
                <a:cubicBezTo>
                  <a:pt x="170180" y="28828"/>
                  <a:pt x="169418" y="21082"/>
                  <a:pt x="167894" y="17399"/>
                </a:cubicBezTo>
                <a:cubicBezTo>
                  <a:pt x="166878" y="14605"/>
                  <a:pt x="164465" y="12319"/>
                  <a:pt x="160909" y="10287"/>
                </a:cubicBezTo>
                <a:cubicBezTo>
                  <a:pt x="156083" y="7620"/>
                  <a:pt x="151003" y="6223"/>
                  <a:pt x="145669" y="6223"/>
                </a:cubicBezTo>
                <a:lnTo>
                  <a:pt x="137668" y="6223"/>
                </a:lnTo>
                <a:lnTo>
                  <a:pt x="137668" y="0"/>
                </a:lnTo>
                <a:lnTo>
                  <a:pt x="234696" y="0"/>
                </a:lnTo>
                <a:lnTo>
                  <a:pt x="234696" y="6223"/>
                </a:lnTo>
                <a:lnTo>
                  <a:pt x="226695" y="6223"/>
                </a:lnTo>
                <a:cubicBezTo>
                  <a:pt x="221361" y="6223"/>
                  <a:pt x="216281" y="7493"/>
                  <a:pt x="211455" y="10033"/>
                </a:cubicBezTo>
                <a:cubicBezTo>
                  <a:pt x="207899" y="11811"/>
                  <a:pt x="205486" y="14605"/>
                  <a:pt x="204216" y="18161"/>
                </a:cubicBezTo>
                <a:cubicBezTo>
                  <a:pt x="202946" y="21844"/>
                  <a:pt x="202311" y="29210"/>
                  <a:pt x="202311" y="40386"/>
                </a:cubicBezTo>
                <a:lnTo>
                  <a:pt x="202311" y="186944"/>
                </a:lnTo>
                <a:cubicBezTo>
                  <a:pt x="202311" y="198374"/>
                  <a:pt x="202946" y="205994"/>
                  <a:pt x="204470" y="209677"/>
                </a:cubicBezTo>
                <a:cubicBezTo>
                  <a:pt x="205613" y="212471"/>
                  <a:pt x="207899" y="214884"/>
                  <a:pt x="211328" y="216916"/>
                </a:cubicBezTo>
                <a:cubicBezTo>
                  <a:pt x="216281" y="219583"/>
                  <a:pt x="221361" y="220853"/>
                  <a:pt x="226695" y="220853"/>
                </a:cubicBezTo>
                <a:lnTo>
                  <a:pt x="234696" y="220853"/>
                </a:lnTo>
                <a:lnTo>
                  <a:pt x="234696" y="227076"/>
                </a:lnTo>
                <a:lnTo>
                  <a:pt x="137668" y="227076"/>
                </a:lnTo>
                <a:lnTo>
                  <a:pt x="137668" y="220853"/>
                </a:lnTo>
                <a:lnTo>
                  <a:pt x="145669" y="220853"/>
                </a:lnTo>
                <a:cubicBezTo>
                  <a:pt x="154940" y="220853"/>
                  <a:pt x="161671" y="218186"/>
                  <a:pt x="165989" y="212725"/>
                </a:cubicBezTo>
                <a:cubicBezTo>
                  <a:pt x="168783" y="209042"/>
                  <a:pt x="170180" y="200533"/>
                  <a:pt x="170180" y="186944"/>
                </a:cubicBezTo>
                <a:lnTo>
                  <a:pt x="170180" y="117729"/>
                </a:lnTo>
                <a:lnTo>
                  <a:pt x="64643" y="117729"/>
                </a:lnTo>
                <a:lnTo>
                  <a:pt x="64643" y="186944"/>
                </a:lnTo>
                <a:cubicBezTo>
                  <a:pt x="64643" y="198374"/>
                  <a:pt x="65405" y="205994"/>
                  <a:pt x="66802" y="209677"/>
                </a:cubicBezTo>
                <a:cubicBezTo>
                  <a:pt x="67945" y="212471"/>
                  <a:pt x="70231" y="214884"/>
                  <a:pt x="73914" y="216916"/>
                </a:cubicBezTo>
                <a:cubicBezTo>
                  <a:pt x="78613" y="219583"/>
                  <a:pt x="83693" y="220853"/>
                  <a:pt x="89154" y="220853"/>
                </a:cubicBezTo>
                <a:lnTo>
                  <a:pt x="97282" y="220853"/>
                </a:lnTo>
                <a:lnTo>
                  <a:pt x="97282" y="227076"/>
                </a:lnTo>
                <a:lnTo>
                  <a:pt x="0" y="227076"/>
                </a:lnTo>
                <a:lnTo>
                  <a:pt x="0" y="220853"/>
                </a:lnTo>
                <a:lnTo>
                  <a:pt x="8001" y="220853"/>
                </a:lnTo>
                <a:cubicBezTo>
                  <a:pt x="17399" y="220853"/>
                  <a:pt x="24257" y="218186"/>
                  <a:pt x="28448" y="212725"/>
                </a:cubicBezTo>
                <a:cubicBezTo>
                  <a:pt x="31115" y="209042"/>
                  <a:pt x="32512" y="200533"/>
                  <a:pt x="32512" y="186944"/>
                </a:cubicBezTo>
                <a:lnTo>
                  <a:pt x="32512" y="40386"/>
                </a:lnTo>
                <a:cubicBezTo>
                  <a:pt x="32512" y="28828"/>
                  <a:pt x="31750" y="21082"/>
                  <a:pt x="30353" y="17399"/>
                </a:cubicBezTo>
                <a:cubicBezTo>
                  <a:pt x="29210" y="14605"/>
                  <a:pt x="26924" y="12319"/>
                  <a:pt x="23495" y="10287"/>
                </a:cubicBezTo>
                <a:cubicBezTo>
                  <a:pt x="18542" y="7620"/>
                  <a:pt x="13462" y="6223"/>
                  <a:pt x="8001" y="6223"/>
                </a:cubicBezTo>
                <a:lnTo>
                  <a:pt x="0" y="6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84" y="1777238"/>
            <a:ext cx="2584450" cy="258445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130300" y="1365758"/>
            <a:ext cx="1325981" cy="2196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DD6E09"/>
                </a:solidFill>
                <a:latin typeface="Arial"/>
                <a:cs typeface="Arial"/>
              </a:rPr>
              <a:t>Web Browser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83234" y="1266126"/>
            <a:ext cx="2627376" cy="4014724"/>
          </a:xfrm>
          <a:custGeom>
            <a:avLst/>
            <a:gdLst/>
            <a:ahLst/>
            <a:cxnLst/>
            <a:rect l="l" t="t" r="r" b="b"/>
            <a:pathLst>
              <a:path w="2627376" h="4014724">
                <a:moveTo>
                  <a:pt x="4763" y="4009962"/>
                </a:moveTo>
                <a:lnTo>
                  <a:pt x="4763" y="4763"/>
                </a:lnTo>
                <a:lnTo>
                  <a:pt x="2622614" y="4763"/>
                </a:lnTo>
                <a:lnTo>
                  <a:pt x="2622614" y="4009962"/>
                </a:lnTo>
                <a:lnTo>
                  <a:pt x="4763" y="4009962"/>
                </a:lnTo>
                <a:close/>
              </a:path>
            </a:pathLst>
          </a:custGeom>
          <a:ln w="9525">
            <a:solidFill>
              <a:srgbClr val="1F49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85" y="1621536"/>
            <a:ext cx="846137" cy="1757426"/>
          </a:xfrm>
          <a:prstGeom prst="rect">
            <a:avLst/>
          </a:prstGeom>
        </p:spPr>
      </p:pic>
      <p:sp>
        <p:nvSpPr>
          <p:cNvPr id="3" name="text 1"/>
          <p:cNvSpPr txBox="1"/>
          <p:nvPr/>
        </p:nvSpPr>
        <p:spPr>
          <a:xfrm>
            <a:off x="6674357" y="1357630"/>
            <a:ext cx="1148945" cy="2196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DD6E09"/>
                </a:solidFill>
                <a:latin typeface="Arial"/>
                <a:cs typeface="Arial"/>
              </a:rPr>
              <a:t>Web Server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6064821" y="1245298"/>
            <a:ext cx="2627376" cy="4014851"/>
          </a:xfrm>
          <a:custGeom>
            <a:avLst/>
            <a:gdLst/>
            <a:ahLst/>
            <a:cxnLst/>
            <a:rect l="l" t="t" r="r" b="b"/>
            <a:pathLst>
              <a:path w="2627376" h="4014851">
                <a:moveTo>
                  <a:pt x="4763" y="4010089"/>
                </a:moveTo>
                <a:lnTo>
                  <a:pt x="4763" y="4763"/>
                </a:lnTo>
                <a:lnTo>
                  <a:pt x="2622615" y="4763"/>
                </a:lnTo>
                <a:lnTo>
                  <a:pt x="2622615" y="4010089"/>
                </a:lnTo>
                <a:lnTo>
                  <a:pt x="4763" y="4010089"/>
                </a:lnTo>
                <a:close/>
              </a:path>
            </a:pathLst>
          </a:custGeom>
          <a:ln w="9525">
            <a:solidFill>
              <a:srgbClr val="1F49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796159" y="2588387"/>
            <a:ext cx="3262376" cy="85725"/>
          </a:xfrm>
          <a:custGeom>
            <a:avLst/>
            <a:gdLst/>
            <a:ahLst/>
            <a:cxnLst/>
            <a:rect l="l" t="t" r="r" b="b"/>
            <a:pathLst>
              <a:path w="3262376" h="85725">
                <a:moveTo>
                  <a:pt x="0" y="28575"/>
                </a:moveTo>
                <a:lnTo>
                  <a:pt x="3190875" y="28575"/>
                </a:lnTo>
                <a:lnTo>
                  <a:pt x="3190875" y="57150"/>
                </a:lnTo>
                <a:lnTo>
                  <a:pt x="0" y="57150"/>
                </a:lnTo>
                <a:close/>
                <a:moveTo>
                  <a:pt x="3176651" y="0"/>
                </a:moveTo>
                <a:lnTo>
                  <a:pt x="3262376" y="42926"/>
                </a:lnTo>
                <a:lnTo>
                  <a:pt x="3176651" y="85725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3313430" y="2300757"/>
            <a:ext cx="1732788" cy="2530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Times New Roman"/>
                <a:cs typeface="Times New Roman"/>
              </a:rPr>
              <a:t>Client gởi yêu cầu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132830" y="3621811"/>
            <a:ext cx="228600" cy="2530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3399"/>
                </a:solidFill>
                <a:latin typeface="Times New Roman"/>
                <a:cs typeface="Times New Roman"/>
              </a:rPr>
              <a:t>1.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590284" y="3621811"/>
            <a:ext cx="1342644" cy="2530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3399"/>
                </a:solidFill>
                <a:latin typeface="Times New Roman"/>
                <a:cs typeface="Times New Roman"/>
              </a:rPr>
              <a:t>Xử lý yêu cầu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132830" y="4033291"/>
            <a:ext cx="228600" cy="2530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3399"/>
                </a:solidFill>
                <a:latin typeface="Times New Roman"/>
                <a:cs typeface="Times New Roman"/>
              </a:rPr>
              <a:t>2.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590284" y="4033291"/>
            <a:ext cx="1422654" cy="2530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3399"/>
                </a:solidFill>
                <a:latin typeface="Times New Roman"/>
                <a:cs typeface="Times New Roman"/>
              </a:rPr>
              <a:t>Thi hành code 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132830" y="4444771"/>
            <a:ext cx="228600" cy="2530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3399"/>
                </a:solidFill>
                <a:latin typeface="Times New Roman"/>
                <a:cs typeface="Times New Roman"/>
              </a:rPr>
              <a:t>3.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590284" y="4444771"/>
            <a:ext cx="1450085" cy="25306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3399"/>
                </a:solidFill>
                <a:latin typeface="Times New Roman"/>
                <a:cs typeface="Times New Roman"/>
              </a:rPr>
              <a:t>Lưu trữ dữ liệu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132830" y="4856251"/>
            <a:ext cx="228600" cy="2530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3399"/>
                </a:solidFill>
                <a:latin typeface="Times New Roman"/>
                <a:cs typeface="Times New Roman"/>
              </a:rPr>
              <a:t>4.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590284" y="4856251"/>
            <a:ext cx="1130046" cy="2530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3399"/>
                </a:solidFill>
                <a:latin typeface="Times New Roman"/>
                <a:cs typeface="Times New Roman"/>
              </a:rPr>
              <a:t>Gởi kết quả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189859" y="4949063"/>
            <a:ext cx="2806700" cy="85725"/>
          </a:xfrm>
          <a:custGeom>
            <a:avLst/>
            <a:gdLst/>
            <a:ahLst/>
            <a:cxnLst/>
            <a:rect l="l" t="t" r="r" b="b"/>
            <a:pathLst>
              <a:path w="2806700" h="85725">
                <a:moveTo>
                  <a:pt x="2806700" y="28575"/>
                </a:moveTo>
                <a:lnTo>
                  <a:pt x="71500" y="28575"/>
                </a:lnTo>
                <a:lnTo>
                  <a:pt x="71500" y="57150"/>
                </a:lnTo>
                <a:lnTo>
                  <a:pt x="2806700" y="57150"/>
                </a:lnTo>
                <a:close/>
                <a:moveTo>
                  <a:pt x="85725" y="0"/>
                </a:moveTo>
                <a:lnTo>
                  <a:pt x="0" y="42799"/>
                </a:lnTo>
                <a:lnTo>
                  <a:pt x="85725" y="85725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784352" y="4821961"/>
            <a:ext cx="2165604" cy="2530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003399"/>
                </a:solidFill>
                <a:latin typeface="Times New Roman"/>
                <a:cs typeface="Times New Roman"/>
              </a:rPr>
              <a:t>Thể hiện lên trang web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1597152" y="2452867"/>
            <a:ext cx="998410" cy="2299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FFFF00"/>
                </a:solidFill>
                <a:latin typeface="Arial"/>
                <a:cs typeface="Arial"/>
              </a:rPr>
              <a:t>Default.aspx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2" y="2269363"/>
            <a:ext cx="1809750" cy="1111250"/>
          </a:xfrm>
          <a:prstGeom prst="rect">
            <a:avLst/>
          </a:prstGeom>
        </p:spPr>
      </p:pic>
      <p:sp>
        <p:nvSpPr>
          <p:cNvPr id="111" name="object 111"/>
          <p:cNvSpPr/>
          <p:nvPr/>
        </p:nvSpPr>
        <p:spPr>
          <a:xfrm>
            <a:off x="1634109" y="4045712"/>
            <a:ext cx="85725" cy="741426"/>
          </a:xfrm>
          <a:custGeom>
            <a:avLst/>
            <a:gdLst/>
            <a:ahLst/>
            <a:cxnLst/>
            <a:rect l="l" t="t" r="r" b="b"/>
            <a:pathLst>
              <a:path w="85725" h="741426">
                <a:moveTo>
                  <a:pt x="57150" y="741426"/>
                </a:moveTo>
                <a:lnTo>
                  <a:pt x="57150" y="712851"/>
                </a:lnTo>
                <a:lnTo>
                  <a:pt x="28575" y="712851"/>
                </a:lnTo>
                <a:lnTo>
                  <a:pt x="28575" y="741426"/>
                </a:lnTo>
                <a:close/>
                <a:moveTo>
                  <a:pt x="57150" y="684276"/>
                </a:moveTo>
                <a:lnTo>
                  <a:pt x="57150" y="655701"/>
                </a:lnTo>
                <a:lnTo>
                  <a:pt x="28575" y="655701"/>
                </a:lnTo>
                <a:lnTo>
                  <a:pt x="28575" y="684276"/>
                </a:lnTo>
                <a:close/>
                <a:moveTo>
                  <a:pt x="57150" y="627126"/>
                </a:moveTo>
                <a:lnTo>
                  <a:pt x="57150" y="598551"/>
                </a:lnTo>
                <a:lnTo>
                  <a:pt x="28575" y="598551"/>
                </a:lnTo>
                <a:lnTo>
                  <a:pt x="28575" y="627126"/>
                </a:lnTo>
                <a:close/>
                <a:moveTo>
                  <a:pt x="57150" y="569976"/>
                </a:moveTo>
                <a:lnTo>
                  <a:pt x="57150" y="541401"/>
                </a:lnTo>
                <a:lnTo>
                  <a:pt x="28575" y="541401"/>
                </a:lnTo>
                <a:lnTo>
                  <a:pt x="28575" y="569976"/>
                </a:lnTo>
                <a:close/>
                <a:moveTo>
                  <a:pt x="57150" y="512826"/>
                </a:moveTo>
                <a:lnTo>
                  <a:pt x="57150" y="484251"/>
                </a:lnTo>
                <a:lnTo>
                  <a:pt x="28575" y="484251"/>
                </a:lnTo>
                <a:lnTo>
                  <a:pt x="28575" y="512826"/>
                </a:lnTo>
                <a:close/>
                <a:moveTo>
                  <a:pt x="57150" y="455676"/>
                </a:moveTo>
                <a:lnTo>
                  <a:pt x="57150" y="427101"/>
                </a:lnTo>
                <a:lnTo>
                  <a:pt x="28575" y="427101"/>
                </a:lnTo>
                <a:lnTo>
                  <a:pt x="28575" y="455676"/>
                </a:lnTo>
                <a:close/>
                <a:moveTo>
                  <a:pt x="57150" y="398526"/>
                </a:moveTo>
                <a:lnTo>
                  <a:pt x="57150" y="369951"/>
                </a:lnTo>
                <a:lnTo>
                  <a:pt x="28575" y="369951"/>
                </a:lnTo>
                <a:lnTo>
                  <a:pt x="28575" y="398526"/>
                </a:lnTo>
                <a:close/>
                <a:moveTo>
                  <a:pt x="57150" y="341376"/>
                </a:moveTo>
                <a:lnTo>
                  <a:pt x="57150" y="312801"/>
                </a:lnTo>
                <a:lnTo>
                  <a:pt x="28575" y="312801"/>
                </a:lnTo>
                <a:lnTo>
                  <a:pt x="28575" y="341376"/>
                </a:lnTo>
                <a:close/>
                <a:moveTo>
                  <a:pt x="57150" y="284226"/>
                </a:moveTo>
                <a:lnTo>
                  <a:pt x="57150" y="255651"/>
                </a:lnTo>
                <a:lnTo>
                  <a:pt x="28575" y="255651"/>
                </a:lnTo>
                <a:lnTo>
                  <a:pt x="28575" y="284226"/>
                </a:lnTo>
                <a:close/>
                <a:moveTo>
                  <a:pt x="57150" y="227076"/>
                </a:moveTo>
                <a:lnTo>
                  <a:pt x="57150" y="198501"/>
                </a:lnTo>
                <a:lnTo>
                  <a:pt x="28575" y="198501"/>
                </a:lnTo>
                <a:lnTo>
                  <a:pt x="28575" y="227076"/>
                </a:lnTo>
                <a:close/>
                <a:moveTo>
                  <a:pt x="57150" y="169926"/>
                </a:moveTo>
                <a:lnTo>
                  <a:pt x="57150" y="141351"/>
                </a:lnTo>
                <a:lnTo>
                  <a:pt x="28575" y="141351"/>
                </a:lnTo>
                <a:lnTo>
                  <a:pt x="28575" y="169926"/>
                </a:lnTo>
                <a:close/>
                <a:moveTo>
                  <a:pt x="57150" y="112776"/>
                </a:moveTo>
                <a:lnTo>
                  <a:pt x="57150" y="84201"/>
                </a:lnTo>
                <a:lnTo>
                  <a:pt x="28575" y="84201"/>
                </a:lnTo>
                <a:lnTo>
                  <a:pt x="28575" y="112776"/>
                </a:lnTo>
                <a:close/>
                <a:moveTo>
                  <a:pt x="85725" y="85725"/>
                </a:moveTo>
                <a:lnTo>
                  <a:pt x="42926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3607053" y="4645685"/>
            <a:ext cx="1390650" cy="25306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Times New Roman"/>
                <a:cs typeface="Times New Roman"/>
              </a:rPr>
              <a:t>Server hồi đáp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1319" y="72065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Web Server – Web Browser -HTTP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12" y="1524"/>
            <a:ext cx="563118" cy="785622"/>
          </a:xfrm>
          <a:prstGeom prst="rect">
            <a:avLst/>
          </a:prstGeom>
        </p:spPr>
      </p:pic>
      <p:sp>
        <p:nvSpPr>
          <p:cNvPr id="112" name="object 112"/>
          <p:cNvSpPr/>
          <p:nvPr/>
        </p:nvSpPr>
        <p:spPr>
          <a:xfrm>
            <a:off x="1098448" y="230505"/>
            <a:ext cx="2887446" cy="312165"/>
          </a:xfrm>
          <a:custGeom>
            <a:avLst/>
            <a:gdLst/>
            <a:ahLst/>
            <a:cxnLst/>
            <a:rect l="l" t="t" r="r" b="b"/>
            <a:pathLst>
              <a:path w="2887446" h="312165">
                <a:moveTo>
                  <a:pt x="2455773" y="258191"/>
                </a:moveTo>
                <a:cubicBezTo>
                  <a:pt x="2461108" y="258191"/>
                  <a:pt x="2465553" y="259969"/>
                  <a:pt x="2469109" y="263652"/>
                </a:cubicBezTo>
                <a:cubicBezTo>
                  <a:pt x="2472665" y="267335"/>
                  <a:pt x="2474442" y="271653"/>
                  <a:pt x="2474442" y="276860"/>
                </a:cubicBezTo>
                <a:cubicBezTo>
                  <a:pt x="2474442" y="281940"/>
                  <a:pt x="2472665" y="286258"/>
                  <a:pt x="2468982" y="289941"/>
                </a:cubicBezTo>
                <a:cubicBezTo>
                  <a:pt x="2465298" y="293624"/>
                  <a:pt x="2460980" y="295402"/>
                  <a:pt x="2455773" y="295402"/>
                </a:cubicBezTo>
                <a:cubicBezTo>
                  <a:pt x="2450694" y="295402"/>
                  <a:pt x="2446376" y="293624"/>
                  <a:pt x="2442692" y="289941"/>
                </a:cubicBezTo>
                <a:cubicBezTo>
                  <a:pt x="2439010" y="286258"/>
                  <a:pt x="2437232" y="281940"/>
                  <a:pt x="2437232" y="276860"/>
                </a:cubicBezTo>
                <a:cubicBezTo>
                  <a:pt x="2437232" y="271526"/>
                  <a:pt x="2439010" y="267208"/>
                  <a:pt x="2442692" y="263525"/>
                </a:cubicBezTo>
                <a:cubicBezTo>
                  <a:pt x="2446376" y="259969"/>
                  <a:pt x="2450694" y="258191"/>
                  <a:pt x="2455773" y="258191"/>
                </a:cubicBezTo>
                <a:close/>
                <a:moveTo>
                  <a:pt x="2772258" y="238125"/>
                </a:moveTo>
                <a:cubicBezTo>
                  <a:pt x="2767051" y="243840"/>
                  <a:pt x="2763114" y="249174"/>
                  <a:pt x="2760447" y="254000"/>
                </a:cubicBezTo>
                <a:cubicBezTo>
                  <a:pt x="2757653" y="258953"/>
                  <a:pt x="2756383" y="263525"/>
                  <a:pt x="2756383" y="267589"/>
                </a:cubicBezTo>
                <a:cubicBezTo>
                  <a:pt x="2756383" y="272923"/>
                  <a:pt x="2759558" y="277622"/>
                  <a:pt x="2766035" y="281686"/>
                </a:cubicBezTo>
                <a:cubicBezTo>
                  <a:pt x="2777211" y="288544"/>
                  <a:pt x="2793340" y="292100"/>
                  <a:pt x="2814422" y="292100"/>
                </a:cubicBezTo>
                <a:cubicBezTo>
                  <a:pt x="2834615" y="292100"/>
                  <a:pt x="2849347" y="288544"/>
                  <a:pt x="2858872" y="281432"/>
                </a:cubicBezTo>
                <a:cubicBezTo>
                  <a:pt x="2868523" y="274320"/>
                  <a:pt x="2873223" y="266700"/>
                  <a:pt x="2873223" y="258699"/>
                </a:cubicBezTo>
                <a:cubicBezTo>
                  <a:pt x="2873223" y="252857"/>
                  <a:pt x="2870429" y="248793"/>
                  <a:pt x="2864714" y="246380"/>
                </a:cubicBezTo>
                <a:cubicBezTo>
                  <a:pt x="2858872" y="243840"/>
                  <a:pt x="2847442" y="242443"/>
                  <a:pt x="2830170" y="241935"/>
                </a:cubicBezTo>
                <a:cubicBezTo>
                  <a:pt x="2805151" y="241300"/>
                  <a:pt x="2785847" y="240030"/>
                  <a:pt x="2772258" y="238125"/>
                </a:cubicBezTo>
                <a:close/>
                <a:moveTo>
                  <a:pt x="2001114" y="238125"/>
                </a:moveTo>
                <a:cubicBezTo>
                  <a:pt x="1995907" y="243840"/>
                  <a:pt x="1991970" y="249174"/>
                  <a:pt x="1989303" y="254000"/>
                </a:cubicBezTo>
                <a:cubicBezTo>
                  <a:pt x="1986509" y="258953"/>
                  <a:pt x="1985239" y="263525"/>
                  <a:pt x="1985239" y="267589"/>
                </a:cubicBezTo>
                <a:cubicBezTo>
                  <a:pt x="1985239" y="272923"/>
                  <a:pt x="1988414" y="277622"/>
                  <a:pt x="1994891" y="281686"/>
                </a:cubicBezTo>
                <a:cubicBezTo>
                  <a:pt x="2006067" y="288544"/>
                  <a:pt x="2022196" y="292100"/>
                  <a:pt x="2043278" y="292100"/>
                </a:cubicBezTo>
                <a:cubicBezTo>
                  <a:pt x="2063471" y="292100"/>
                  <a:pt x="2078203" y="288544"/>
                  <a:pt x="2087728" y="281432"/>
                </a:cubicBezTo>
                <a:cubicBezTo>
                  <a:pt x="2097380" y="274320"/>
                  <a:pt x="2102079" y="266700"/>
                  <a:pt x="2102079" y="258699"/>
                </a:cubicBezTo>
                <a:cubicBezTo>
                  <a:pt x="2102079" y="252857"/>
                  <a:pt x="2099285" y="248793"/>
                  <a:pt x="2093570" y="246380"/>
                </a:cubicBezTo>
                <a:cubicBezTo>
                  <a:pt x="2087728" y="243840"/>
                  <a:pt x="2076298" y="242443"/>
                  <a:pt x="2059026" y="241935"/>
                </a:cubicBezTo>
                <a:cubicBezTo>
                  <a:pt x="2034007" y="241300"/>
                  <a:pt x="2014703" y="240030"/>
                  <a:pt x="2001114" y="238125"/>
                </a:cubicBezTo>
                <a:close/>
                <a:moveTo>
                  <a:pt x="721716" y="91059"/>
                </a:moveTo>
                <a:cubicBezTo>
                  <a:pt x="715874" y="91059"/>
                  <a:pt x="709905" y="92837"/>
                  <a:pt x="703936" y="96393"/>
                </a:cubicBezTo>
                <a:cubicBezTo>
                  <a:pt x="697967" y="99949"/>
                  <a:pt x="693141" y="106045"/>
                  <a:pt x="689458" y="114935"/>
                </a:cubicBezTo>
                <a:cubicBezTo>
                  <a:pt x="685775" y="123698"/>
                  <a:pt x="683870" y="135001"/>
                  <a:pt x="683870" y="148844"/>
                </a:cubicBezTo>
                <a:cubicBezTo>
                  <a:pt x="683870" y="171196"/>
                  <a:pt x="688315" y="190500"/>
                  <a:pt x="697205" y="206629"/>
                </a:cubicBezTo>
                <a:cubicBezTo>
                  <a:pt x="706095" y="222885"/>
                  <a:pt x="717778" y="230886"/>
                  <a:pt x="732256" y="230886"/>
                </a:cubicBezTo>
                <a:cubicBezTo>
                  <a:pt x="743052" y="230886"/>
                  <a:pt x="752069" y="226441"/>
                  <a:pt x="759053" y="217551"/>
                </a:cubicBezTo>
                <a:cubicBezTo>
                  <a:pt x="766039" y="208661"/>
                  <a:pt x="769595" y="193294"/>
                  <a:pt x="769595" y="171450"/>
                </a:cubicBezTo>
                <a:cubicBezTo>
                  <a:pt x="769595" y="144272"/>
                  <a:pt x="763753" y="122809"/>
                  <a:pt x="752069" y="107188"/>
                </a:cubicBezTo>
                <a:cubicBezTo>
                  <a:pt x="744068" y="96520"/>
                  <a:pt x="734034" y="91059"/>
                  <a:pt x="721716" y="91059"/>
                </a:cubicBezTo>
                <a:close/>
                <a:moveTo>
                  <a:pt x="2291436" y="90424"/>
                </a:moveTo>
                <a:cubicBezTo>
                  <a:pt x="2281657" y="90424"/>
                  <a:pt x="2272894" y="94869"/>
                  <a:pt x="2265147" y="103632"/>
                </a:cubicBezTo>
                <a:cubicBezTo>
                  <a:pt x="2254986" y="115316"/>
                  <a:pt x="2249907" y="132207"/>
                  <a:pt x="2249907" y="154559"/>
                </a:cubicBezTo>
                <a:cubicBezTo>
                  <a:pt x="2249907" y="177165"/>
                  <a:pt x="2254860" y="194437"/>
                  <a:pt x="2264639" y="206375"/>
                </a:cubicBezTo>
                <a:cubicBezTo>
                  <a:pt x="2274417" y="218440"/>
                  <a:pt x="2285340" y="224409"/>
                  <a:pt x="2297405" y="224409"/>
                </a:cubicBezTo>
                <a:cubicBezTo>
                  <a:pt x="2307565" y="224409"/>
                  <a:pt x="2317471" y="219329"/>
                  <a:pt x="2326869" y="209169"/>
                </a:cubicBezTo>
                <a:lnTo>
                  <a:pt x="2326869" y="130175"/>
                </a:lnTo>
                <a:cubicBezTo>
                  <a:pt x="2326234" y="122555"/>
                  <a:pt x="2324202" y="115570"/>
                  <a:pt x="2320900" y="109347"/>
                </a:cubicBezTo>
                <a:cubicBezTo>
                  <a:pt x="2317598" y="103124"/>
                  <a:pt x="2313153" y="98425"/>
                  <a:pt x="2307565" y="95250"/>
                </a:cubicBezTo>
                <a:cubicBezTo>
                  <a:pt x="2302104" y="92075"/>
                  <a:pt x="2296642" y="90424"/>
                  <a:pt x="2291436" y="90424"/>
                </a:cubicBezTo>
                <a:close/>
                <a:moveTo>
                  <a:pt x="2803119" y="88264"/>
                </a:moveTo>
                <a:cubicBezTo>
                  <a:pt x="2794864" y="88264"/>
                  <a:pt x="2787879" y="91567"/>
                  <a:pt x="2782291" y="98171"/>
                </a:cubicBezTo>
                <a:cubicBezTo>
                  <a:pt x="2776703" y="104775"/>
                  <a:pt x="2773909" y="114808"/>
                  <a:pt x="2773909" y="128397"/>
                </a:cubicBezTo>
                <a:cubicBezTo>
                  <a:pt x="2773909" y="146050"/>
                  <a:pt x="2777719" y="159766"/>
                  <a:pt x="2785339" y="169418"/>
                </a:cubicBezTo>
                <a:cubicBezTo>
                  <a:pt x="2791180" y="176784"/>
                  <a:pt x="2798547" y="180467"/>
                  <a:pt x="2807436" y="180467"/>
                </a:cubicBezTo>
                <a:cubicBezTo>
                  <a:pt x="2815946" y="180467"/>
                  <a:pt x="2822930" y="177292"/>
                  <a:pt x="2828392" y="170942"/>
                </a:cubicBezTo>
                <a:cubicBezTo>
                  <a:pt x="2833853" y="164592"/>
                  <a:pt x="2836520" y="154686"/>
                  <a:pt x="2836520" y="140970"/>
                </a:cubicBezTo>
                <a:cubicBezTo>
                  <a:pt x="2836520" y="123317"/>
                  <a:pt x="2832710" y="109347"/>
                  <a:pt x="2824963" y="99313"/>
                </a:cubicBezTo>
                <a:cubicBezTo>
                  <a:pt x="2819375" y="91948"/>
                  <a:pt x="2812009" y="88264"/>
                  <a:pt x="2803119" y="88264"/>
                </a:cubicBezTo>
                <a:close/>
                <a:moveTo>
                  <a:pt x="2031975" y="88264"/>
                </a:moveTo>
                <a:cubicBezTo>
                  <a:pt x="2023720" y="88264"/>
                  <a:pt x="2016735" y="91567"/>
                  <a:pt x="2011147" y="98171"/>
                </a:cubicBezTo>
                <a:cubicBezTo>
                  <a:pt x="2005559" y="104775"/>
                  <a:pt x="2002765" y="114808"/>
                  <a:pt x="2002765" y="128397"/>
                </a:cubicBezTo>
                <a:cubicBezTo>
                  <a:pt x="2002765" y="146050"/>
                  <a:pt x="2006575" y="159766"/>
                  <a:pt x="2014195" y="169418"/>
                </a:cubicBezTo>
                <a:cubicBezTo>
                  <a:pt x="2020037" y="176784"/>
                  <a:pt x="2027403" y="180467"/>
                  <a:pt x="2036293" y="180467"/>
                </a:cubicBezTo>
                <a:cubicBezTo>
                  <a:pt x="2044802" y="180467"/>
                  <a:pt x="2051787" y="177292"/>
                  <a:pt x="2057248" y="170942"/>
                </a:cubicBezTo>
                <a:cubicBezTo>
                  <a:pt x="2062709" y="164592"/>
                  <a:pt x="2065376" y="154686"/>
                  <a:pt x="2065376" y="140970"/>
                </a:cubicBezTo>
                <a:cubicBezTo>
                  <a:pt x="2065376" y="123317"/>
                  <a:pt x="2061566" y="109347"/>
                  <a:pt x="2053819" y="99313"/>
                </a:cubicBezTo>
                <a:cubicBezTo>
                  <a:pt x="2048231" y="91948"/>
                  <a:pt x="2040865" y="88264"/>
                  <a:pt x="2031975" y="88264"/>
                </a:cubicBezTo>
                <a:close/>
                <a:moveTo>
                  <a:pt x="2379701" y="84709"/>
                </a:moveTo>
                <a:lnTo>
                  <a:pt x="2433422" y="84709"/>
                </a:lnTo>
                <a:lnTo>
                  <a:pt x="2433422" y="187452"/>
                </a:lnTo>
                <a:cubicBezTo>
                  <a:pt x="2433422" y="201676"/>
                  <a:pt x="2435835" y="211074"/>
                  <a:pt x="2440788" y="215519"/>
                </a:cubicBezTo>
                <a:cubicBezTo>
                  <a:pt x="2445867" y="219964"/>
                  <a:pt x="2451836" y="222250"/>
                  <a:pt x="2458822" y="222250"/>
                </a:cubicBezTo>
                <a:cubicBezTo>
                  <a:pt x="2463648" y="222250"/>
                  <a:pt x="2469109" y="220726"/>
                  <a:pt x="2475205" y="217678"/>
                </a:cubicBezTo>
                <a:cubicBezTo>
                  <a:pt x="2481301" y="214630"/>
                  <a:pt x="2488540" y="208915"/>
                  <a:pt x="2496795" y="200406"/>
                </a:cubicBezTo>
                <a:lnTo>
                  <a:pt x="2496795" y="113538"/>
                </a:lnTo>
                <a:cubicBezTo>
                  <a:pt x="2496795" y="104901"/>
                  <a:pt x="2495271" y="98933"/>
                  <a:pt x="2492096" y="95885"/>
                </a:cubicBezTo>
                <a:cubicBezTo>
                  <a:pt x="2488921" y="92837"/>
                  <a:pt x="2482317" y="91186"/>
                  <a:pt x="2472284" y="90932"/>
                </a:cubicBezTo>
                <a:lnTo>
                  <a:pt x="2472284" y="84709"/>
                </a:lnTo>
                <a:lnTo>
                  <a:pt x="2524480" y="84709"/>
                </a:lnTo>
                <a:lnTo>
                  <a:pt x="2524480" y="177673"/>
                </a:lnTo>
                <a:cubicBezTo>
                  <a:pt x="2524480" y="195453"/>
                  <a:pt x="2524861" y="206248"/>
                  <a:pt x="2525751" y="210185"/>
                </a:cubicBezTo>
                <a:cubicBezTo>
                  <a:pt x="2526513" y="214249"/>
                  <a:pt x="2527910" y="216916"/>
                  <a:pt x="2529815" y="218567"/>
                </a:cubicBezTo>
                <a:cubicBezTo>
                  <a:pt x="2531592" y="220091"/>
                  <a:pt x="2533752" y="220853"/>
                  <a:pt x="2536165" y="220853"/>
                </a:cubicBezTo>
                <a:cubicBezTo>
                  <a:pt x="2539721" y="220853"/>
                  <a:pt x="2543530" y="219964"/>
                  <a:pt x="2547976" y="218059"/>
                </a:cubicBezTo>
                <a:lnTo>
                  <a:pt x="2550261" y="223901"/>
                </a:lnTo>
                <a:lnTo>
                  <a:pt x="2504415" y="242824"/>
                </a:lnTo>
                <a:lnTo>
                  <a:pt x="2496795" y="242824"/>
                </a:lnTo>
                <a:lnTo>
                  <a:pt x="2496795" y="210312"/>
                </a:lnTo>
                <a:cubicBezTo>
                  <a:pt x="2483714" y="224663"/>
                  <a:pt x="2473680" y="233553"/>
                  <a:pt x="2466696" y="237236"/>
                </a:cubicBezTo>
                <a:cubicBezTo>
                  <a:pt x="2459838" y="240919"/>
                  <a:pt x="2452472" y="242824"/>
                  <a:pt x="2444725" y="242824"/>
                </a:cubicBezTo>
                <a:cubicBezTo>
                  <a:pt x="2436216" y="242824"/>
                  <a:pt x="2428723" y="240284"/>
                  <a:pt x="2422373" y="235331"/>
                </a:cubicBezTo>
                <a:cubicBezTo>
                  <a:pt x="2416150" y="230378"/>
                  <a:pt x="2411705" y="224028"/>
                  <a:pt x="2409292" y="216154"/>
                </a:cubicBezTo>
                <a:cubicBezTo>
                  <a:pt x="2406879" y="208407"/>
                  <a:pt x="2405609" y="197358"/>
                  <a:pt x="2405609" y="183007"/>
                </a:cubicBezTo>
                <a:lnTo>
                  <a:pt x="2405609" y="114554"/>
                </a:lnTo>
                <a:cubicBezTo>
                  <a:pt x="2405609" y="107314"/>
                  <a:pt x="2404847" y="102235"/>
                  <a:pt x="2403323" y="99441"/>
                </a:cubicBezTo>
                <a:cubicBezTo>
                  <a:pt x="2401672" y="96647"/>
                  <a:pt x="2399386" y="94614"/>
                  <a:pt x="2396338" y="93091"/>
                </a:cubicBezTo>
                <a:cubicBezTo>
                  <a:pt x="2393290" y="91567"/>
                  <a:pt x="2387702" y="90805"/>
                  <a:pt x="2379701" y="90932"/>
                </a:cubicBezTo>
                <a:close/>
                <a:moveTo>
                  <a:pt x="2805913" y="80263"/>
                </a:moveTo>
                <a:cubicBezTo>
                  <a:pt x="2820517" y="80263"/>
                  <a:pt x="2833217" y="83820"/>
                  <a:pt x="2843886" y="90932"/>
                </a:cubicBezTo>
                <a:lnTo>
                  <a:pt x="2876398" y="90932"/>
                </a:lnTo>
                <a:cubicBezTo>
                  <a:pt x="2881223" y="90932"/>
                  <a:pt x="2884017" y="91059"/>
                  <a:pt x="2884780" y="91313"/>
                </a:cubicBezTo>
                <a:cubicBezTo>
                  <a:pt x="2885542" y="91694"/>
                  <a:pt x="2886177" y="92075"/>
                  <a:pt x="2886430" y="92837"/>
                </a:cubicBezTo>
                <a:cubicBezTo>
                  <a:pt x="2887192" y="93852"/>
                  <a:pt x="2887447" y="95631"/>
                  <a:pt x="2887447" y="98171"/>
                </a:cubicBezTo>
                <a:cubicBezTo>
                  <a:pt x="2887447" y="101092"/>
                  <a:pt x="2887192" y="103124"/>
                  <a:pt x="2886685" y="104139"/>
                </a:cubicBezTo>
                <a:cubicBezTo>
                  <a:pt x="2886304" y="104775"/>
                  <a:pt x="2885669" y="105156"/>
                  <a:pt x="2884907" y="105537"/>
                </a:cubicBezTo>
                <a:cubicBezTo>
                  <a:pt x="2884017" y="105791"/>
                  <a:pt x="2881223" y="106045"/>
                  <a:pt x="2876398" y="106045"/>
                </a:cubicBezTo>
                <a:lnTo>
                  <a:pt x="2856459" y="106045"/>
                </a:lnTo>
                <a:cubicBezTo>
                  <a:pt x="2862809" y="114046"/>
                  <a:pt x="2865857" y="124333"/>
                  <a:pt x="2865857" y="136779"/>
                </a:cubicBezTo>
                <a:cubicBezTo>
                  <a:pt x="2865857" y="151130"/>
                  <a:pt x="2860396" y="163322"/>
                  <a:pt x="2849473" y="173482"/>
                </a:cubicBezTo>
                <a:cubicBezTo>
                  <a:pt x="2838552" y="183642"/>
                  <a:pt x="2823820" y="188722"/>
                  <a:pt x="2805405" y="188722"/>
                </a:cubicBezTo>
                <a:cubicBezTo>
                  <a:pt x="2797785" y="188722"/>
                  <a:pt x="2790038" y="187579"/>
                  <a:pt x="2782164" y="185420"/>
                </a:cubicBezTo>
                <a:cubicBezTo>
                  <a:pt x="2777211" y="189611"/>
                  <a:pt x="2773909" y="193294"/>
                  <a:pt x="2772258" y="196469"/>
                </a:cubicBezTo>
                <a:cubicBezTo>
                  <a:pt x="2770480" y="199644"/>
                  <a:pt x="2769591" y="202438"/>
                  <a:pt x="2769591" y="204597"/>
                </a:cubicBezTo>
                <a:cubicBezTo>
                  <a:pt x="2769591" y="206502"/>
                  <a:pt x="2770480" y="208407"/>
                  <a:pt x="2772385" y="210185"/>
                </a:cubicBezTo>
                <a:cubicBezTo>
                  <a:pt x="2774163" y="211963"/>
                  <a:pt x="2777846" y="213233"/>
                  <a:pt x="2783180" y="213995"/>
                </a:cubicBezTo>
                <a:cubicBezTo>
                  <a:pt x="2786228" y="214503"/>
                  <a:pt x="2794102" y="214884"/>
                  <a:pt x="2806548" y="215138"/>
                </a:cubicBezTo>
                <a:cubicBezTo>
                  <a:pt x="2829661" y="215773"/>
                  <a:pt x="2844521" y="216535"/>
                  <a:pt x="2851252" y="217551"/>
                </a:cubicBezTo>
                <a:cubicBezTo>
                  <a:pt x="2861666" y="218948"/>
                  <a:pt x="2869921" y="222885"/>
                  <a:pt x="2876144" y="229108"/>
                </a:cubicBezTo>
                <a:cubicBezTo>
                  <a:pt x="2882367" y="235331"/>
                  <a:pt x="2885415" y="243078"/>
                  <a:pt x="2885415" y="252222"/>
                </a:cubicBezTo>
                <a:cubicBezTo>
                  <a:pt x="2885415" y="264795"/>
                  <a:pt x="2879573" y="276606"/>
                  <a:pt x="2867761" y="287655"/>
                </a:cubicBezTo>
                <a:cubicBezTo>
                  <a:pt x="2850363" y="304038"/>
                  <a:pt x="2827630" y="312166"/>
                  <a:pt x="2799563" y="312166"/>
                </a:cubicBezTo>
                <a:cubicBezTo>
                  <a:pt x="2777973" y="312166"/>
                  <a:pt x="2759811" y="307213"/>
                  <a:pt x="2744953" y="297561"/>
                </a:cubicBezTo>
                <a:cubicBezTo>
                  <a:pt x="2736571" y="291973"/>
                  <a:pt x="2732380" y="286131"/>
                  <a:pt x="2732380" y="280162"/>
                </a:cubicBezTo>
                <a:cubicBezTo>
                  <a:pt x="2732380" y="277495"/>
                  <a:pt x="2733015" y="274828"/>
                  <a:pt x="2734285" y="272161"/>
                </a:cubicBezTo>
                <a:cubicBezTo>
                  <a:pt x="2736190" y="267970"/>
                  <a:pt x="2740127" y="262255"/>
                  <a:pt x="2745969" y="254889"/>
                </a:cubicBezTo>
                <a:cubicBezTo>
                  <a:pt x="2746730" y="253873"/>
                  <a:pt x="2752446" y="247777"/>
                  <a:pt x="2763114" y="236728"/>
                </a:cubicBezTo>
                <a:cubicBezTo>
                  <a:pt x="2757272" y="233299"/>
                  <a:pt x="2753208" y="230251"/>
                  <a:pt x="2750795" y="227457"/>
                </a:cubicBezTo>
                <a:cubicBezTo>
                  <a:pt x="2748382" y="224790"/>
                  <a:pt x="2747111" y="221615"/>
                  <a:pt x="2747111" y="218186"/>
                </a:cubicBezTo>
                <a:cubicBezTo>
                  <a:pt x="2747111" y="214249"/>
                  <a:pt x="2748763" y="209677"/>
                  <a:pt x="2751938" y="204470"/>
                </a:cubicBezTo>
                <a:cubicBezTo>
                  <a:pt x="2755113" y="199263"/>
                  <a:pt x="2762479" y="191770"/>
                  <a:pt x="2773909" y="182245"/>
                </a:cubicBezTo>
                <a:cubicBezTo>
                  <a:pt x="2764638" y="177673"/>
                  <a:pt x="2757398" y="171196"/>
                  <a:pt x="2752319" y="163068"/>
                </a:cubicBezTo>
                <a:cubicBezTo>
                  <a:pt x="2747366" y="154813"/>
                  <a:pt x="2744826" y="145796"/>
                  <a:pt x="2744826" y="135763"/>
                </a:cubicBezTo>
                <a:cubicBezTo>
                  <a:pt x="2744826" y="120650"/>
                  <a:pt x="2750541" y="107569"/>
                  <a:pt x="2761971" y="96647"/>
                </a:cubicBezTo>
                <a:cubicBezTo>
                  <a:pt x="2773401" y="85725"/>
                  <a:pt x="2788133" y="80263"/>
                  <a:pt x="2805913" y="80263"/>
                </a:cubicBezTo>
                <a:close/>
                <a:moveTo>
                  <a:pt x="2599030" y="80263"/>
                </a:moveTo>
                <a:lnTo>
                  <a:pt x="2606142" y="80263"/>
                </a:lnTo>
                <a:lnTo>
                  <a:pt x="2606142" y="112776"/>
                </a:lnTo>
                <a:cubicBezTo>
                  <a:pt x="2624176" y="91059"/>
                  <a:pt x="2641321" y="80263"/>
                  <a:pt x="2657577" y="80263"/>
                </a:cubicBezTo>
                <a:cubicBezTo>
                  <a:pt x="2665959" y="80263"/>
                  <a:pt x="2673198" y="82296"/>
                  <a:pt x="2679167" y="86487"/>
                </a:cubicBezTo>
                <a:cubicBezTo>
                  <a:pt x="2685263" y="90677"/>
                  <a:pt x="2689961" y="97536"/>
                  <a:pt x="2693645" y="107188"/>
                </a:cubicBezTo>
                <a:cubicBezTo>
                  <a:pt x="2696058" y="113919"/>
                  <a:pt x="2697328" y="124206"/>
                  <a:pt x="2697328" y="138049"/>
                </a:cubicBezTo>
                <a:lnTo>
                  <a:pt x="2697328" y="203454"/>
                </a:lnTo>
                <a:cubicBezTo>
                  <a:pt x="2697328" y="213233"/>
                  <a:pt x="2698090" y="219710"/>
                  <a:pt x="2699614" y="223266"/>
                </a:cubicBezTo>
                <a:cubicBezTo>
                  <a:pt x="2700884" y="226060"/>
                  <a:pt x="2702789" y="228219"/>
                  <a:pt x="2705583" y="229743"/>
                </a:cubicBezTo>
                <a:cubicBezTo>
                  <a:pt x="2708250" y="231267"/>
                  <a:pt x="2713330" y="232156"/>
                  <a:pt x="2720696" y="232156"/>
                </a:cubicBezTo>
                <a:lnTo>
                  <a:pt x="2720696" y="238125"/>
                </a:lnTo>
                <a:lnTo>
                  <a:pt x="2644877" y="238125"/>
                </a:lnTo>
                <a:lnTo>
                  <a:pt x="2644877" y="232156"/>
                </a:lnTo>
                <a:lnTo>
                  <a:pt x="2648052" y="232156"/>
                </a:lnTo>
                <a:cubicBezTo>
                  <a:pt x="2655164" y="232156"/>
                  <a:pt x="2660244" y="231013"/>
                  <a:pt x="2663038" y="228854"/>
                </a:cubicBezTo>
                <a:cubicBezTo>
                  <a:pt x="2665832" y="226695"/>
                  <a:pt x="2667864" y="223393"/>
                  <a:pt x="2669007" y="219202"/>
                </a:cubicBezTo>
                <a:cubicBezTo>
                  <a:pt x="2669388" y="217551"/>
                  <a:pt x="2669642" y="212344"/>
                  <a:pt x="2669642" y="203454"/>
                </a:cubicBezTo>
                <a:lnTo>
                  <a:pt x="2669642" y="140716"/>
                </a:lnTo>
                <a:cubicBezTo>
                  <a:pt x="2669642" y="126746"/>
                  <a:pt x="2667864" y="116586"/>
                  <a:pt x="2664180" y="110236"/>
                </a:cubicBezTo>
                <a:cubicBezTo>
                  <a:pt x="2660625" y="104013"/>
                  <a:pt x="2654529" y="100838"/>
                  <a:pt x="2645892" y="100838"/>
                </a:cubicBezTo>
                <a:cubicBezTo>
                  <a:pt x="2632558" y="100838"/>
                  <a:pt x="2619350" y="108076"/>
                  <a:pt x="2606142" y="122555"/>
                </a:cubicBezTo>
                <a:lnTo>
                  <a:pt x="2606142" y="203454"/>
                </a:lnTo>
                <a:cubicBezTo>
                  <a:pt x="2606142" y="213868"/>
                  <a:pt x="2606777" y="220218"/>
                  <a:pt x="2608047" y="222758"/>
                </a:cubicBezTo>
                <a:cubicBezTo>
                  <a:pt x="2609571" y="225933"/>
                  <a:pt x="2611730" y="228346"/>
                  <a:pt x="2614523" y="229870"/>
                </a:cubicBezTo>
                <a:cubicBezTo>
                  <a:pt x="2617191" y="231394"/>
                  <a:pt x="2622779" y="232156"/>
                  <a:pt x="2631161" y="232156"/>
                </a:cubicBezTo>
                <a:lnTo>
                  <a:pt x="2631161" y="238125"/>
                </a:lnTo>
                <a:lnTo>
                  <a:pt x="2555342" y="238125"/>
                </a:lnTo>
                <a:lnTo>
                  <a:pt x="2555342" y="232156"/>
                </a:lnTo>
                <a:lnTo>
                  <a:pt x="2558644" y="232156"/>
                </a:lnTo>
                <a:cubicBezTo>
                  <a:pt x="2566391" y="232156"/>
                  <a:pt x="2571725" y="230124"/>
                  <a:pt x="2574519" y="226187"/>
                </a:cubicBezTo>
                <a:cubicBezTo>
                  <a:pt x="2577186" y="222250"/>
                  <a:pt x="2578583" y="214630"/>
                  <a:pt x="2578583" y="203454"/>
                </a:cubicBezTo>
                <a:lnTo>
                  <a:pt x="2578583" y="146558"/>
                </a:lnTo>
                <a:cubicBezTo>
                  <a:pt x="2578583" y="128143"/>
                  <a:pt x="2578202" y="116967"/>
                  <a:pt x="2577313" y="112902"/>
                </a:cubicBezTo>
                <a:cubicBezTo>
                  <a:pt x="2576423" y="108838"/>
                  <a:pt x="2575154" y="106172"/>
                  <a:pt x="2573503" y="104648"/>
                </a:cubicBezTo>
                <a:cubicBezTo>
                  <a:pt x="2571725" y="103251"/>
                  <a:pt x="2569439" y="102488"/>
                  <a:pt x="2566517" y="102488"/>
                </a:cubicBezTo>
                <a:cubicBezTo>
                  <a:pt x="2563342" y="102488"/>
                  <a:pt x="2559660" y="103377"/>
                  <a:pt x="2555342" y="105029"/>
                </a:cubicBezTo>
                <a:lnTo>
                  <a:pt x="2552802" y="98933"/>
                </a:lnTo>
                <a:close/>
                <a:moveTo>
                  <a:pt x="2034769" y="80263"/>
                </a:moveTo>
                <a:cubicBezTo>
                  <a:pt x="2049374" y="80263"/>
                  <a:pt x="2062074" y="83820"/>
                  <a:pt x="2072742" y="90932"/>
                </a:cubicBezTo>
                <a:lnTo>
                  <a:pt x="2105254" y="90932"/>
                </a:lnTo>
                <a:cubicBezTo>
                  <a:pt x="2110080" y="90932"/>
                  <a:pt x="2112874" y="91059"/>
                  <a:pt x="2113636" y="91313"/>
                </a:cubicBezTo>
                <a:cubicBezTo>
                  <a:pt x="2114398" y="91694"/>
                  <a:pt x="2115033" y="92075"/>
                  <a:pt x="2115287" y="92837"/>
                </a:cubicBezTo>
                <a:cubicBezTo>
                  <a:pt x="2116049" y="93852"/>
                  <a:pt x="2116303" y="95631"/>
                  <a:pt x="2116303" y="98171"/>
                </a:cubicBezTo>
                <a:cubicBezTo>
                  <a:pt x="2116303" y="101092"/>
                  <a:pt x="2116049" y="103124"/>
                  <a:pt x="2115541" y="104139"/>
                </a:cubicBezTo>
                <a:cubicBezTo>
                  <a:pt x="2115160" y="104775"/>
                  <a:pt x="2114525" y="105156"/>
                  <a:pt x="2113763" y="105537"/>
                </a:cubicBezTo>
                <a:cubicBezTo>
                  <a:pt x="2112874" y="105791"/>
                  <a:pt x="2110080" y="106045"/>
                  <a:pt x="2105254" y="106045"/>
                </a:cubicBezTo>
                <a:lnTo>
                  <a:pt x="2085315" y="106045"/>
                </a:lnTo>
                <a:cubicBezTo>
                  <a:pt x="2091665" y="114046"/>
                  <a:pt x="2094713" y="124333"/>
                  <a:pt x="2094713" y="136779"/>
                </a:cubicBezTo>
                <a:cubicBezTo>
                  <a:pt x="2094713" y="151130"/>
                  <a:pt x="2089252" y="163322"/>
                  <a:pt x="2078330" y="173482"/>
                </a:cubicBezTo>
                <a:cubicBezTo>
                  <a:pt x="2067408" y="183642"/>
                  <a:pt x="2052676" y="188722"/>
                  <a:pt x="2034261" y="188722"/>
                </a:cubicBezTo>
                <a:cubicBezTo>
                  <a:pt x="2026641" y="188722"/>
                  <a:pt x="2018894" y="187579"/>
                  <a:pt x="2011020" y="185420"/>
                </a:cubicBezTo>
                <a:cubicBezTo>
                  <a:pt x="2006067" y="189611"/>
                  <a:pt x="2002765" y="193294"/>
                  <a:pt x="2001114" y="196469"/>
                </a:cubicBezTo>
                <a:cubicBezTo>
                  <a:pt x="1999336" y="199644"/>
                  <a:pt x="1998447" y="202438"/>
                  <a:pt x="1998447" y="204597"/>
                </a:cubicBezTo>
                <a:cubicBezTo>
                  <a:pt x="1998447" y="206502"/>
                  <a:pt x="1999336" y="208407"/>
                  <a:pt x="2001241" y="210185"/>
                </a:cubicBezTo>
                <a:cubicBezTo>
                  <a:pt x="2003019" y="211963"/>
                  <a:pt x="2006702" y="213233"/>
                  <a:pt x="2012036" y="213995"/>
                </a:cubicBezTo>
                <a:cubicBezTo>
                  <a:pt x="2015084" y="214503"/>
                  <a:pt x="2022958" y="214884"/>
                  <a:pt x="2035404" y="215138"/>
                </a:cubicBezTo>
                <a:cubicBezTo>
                  <a:pt x="2058518" y="215773"/>
                  <a:pt x="2073377" y="216535"/>
                  <a:pt x="2080108" y="217551"/>
                </a:cubicBezTo>
                <a:cubicBezTo>
                  <a:pt x="2090522" y="218948"/>
                  <a:pt x="2098777" y="222885"/>
                  <a:pt x="2105000" y="229108"/>
                </a:cubicBezTo>
                <a:cubicBezTo>
                  <a:pt x="2111223" y="235331"/>
                  <a:pt x="2114271" y="243078"/>
                  <a:pt x="2114271" y="252222"/>
                </a:cubicBezTo>
                <a:cubicBezTo>
                  <a:pt x="2114271" y="264795"/>
                  <a:pt x="2108429" y="276606"/>
                  <a:pt x="2096618" y="287655"/>
                </a:cubicBezTo>
                <a:cubicBezTo>
                  <a:pt x="2079219" y="304038"/>
                  <a:pt x="2056486" y="312166"/>
                  <a:pt x="2028419" y="312166"/>
                </a:cubicBezTo>
                <a:cubicBezTo>
                  <a:pt x="2006829" y="312166"/>
                  <a:pt x="1988668" y="307213"/>
                  <a:pt x="1973809" y="297561"/>
                </a:cubicBezTo>
                <a:cubicBezTo>
                  <a:pt x="1965427" y="291973"/>
                  <a:pt x="1961236" y="286131"/>
                  <a:pt x="1961236" y="280162"/>
                </a:cubicBezTo>
                <a:cubicBezTo>
                  <a:pt x="1961236" y="277495"/>
                  <a:pt x="1961871" y="274828"/>
                  <a:pt x="1963141" y="272161"/>
                </a:cubicBezTo>
                <a:cubicBezTo>
                  <a:pt x="1965046" y="267970"/>
                  <a:pt x="1968983" y="262255"/>
                  <a:pt x="1974825" y="254889"/>
                </a:cubicBezTo>
                <a:cubicBezTo>
                  <a:pt x="1975587" y="253873"/>
                  <a:pt x="1981302" y="247777"/>
                  <a:pt x="1991970" y="236728"/>
                </a:cubicBezTo>
                <a:cubicBezTo>
                  <a:pt x="1986128" y="233299"/>
                  <a:pt x="1982064" y="230251"/>
                  <a:pt x="1979651" y="227457"/>
                </a:cubicBezTo>
                <a:cubicBezTo>
                  <a:pt x="1977238" y="224790"/>
                  <a:pt x="1975968" y="221615"/>
                  <a:pt x="1975968" y="218186"/>
                </a:cubicBezTo>
                <a:cubicBezTo>
                  <a:pt x="1975968" y="214249"/>
                  <a:pt x="1977619" y="209677"/>
                  <a:pt x="1980794" y="204470"/>
                </a:cubicBezTo>
                <a:cubicBezTo>
                  <a:pt x="1983969" y="199263"/>
                  <a:pt x="1991335" y="191770"/>
                  <a:pt x="2002765" y="182245"/>
                </a:cubicBezTo>
                <a:cubicBezTo>
                  <a:pt x="1993494" y="177673"/>
                  <a:pt x="1986255" y="171196"/>
                  <a:pt x="1981175" y="163068"/>
                </a:cubicBezTo>
                <a:cubicBezTo>
                  <a:pt x="1976222" y="154813"/>
                  <a:pt x="1973682" y="145796"/>
                  <a:pt x="1973682" y="135763"/>
                </a:cubicBezTo>
                <a:cubicBezTo>
                  <a:pt x="1973682" y="120650"/>
                  <a:pt x="1979397" y="107569"/>
                  <a:pt x="1990827" y="96647"/>
                </a:cubicBezTo>
                <a:cubicBezTo>
                  <a:pt x="2002257" y="85725"/>
                  <a:pt x="2016989" y="80263"/>
                  <a:pt x="2034769" y="80263"/>
                </a:cubicBezTo>
                <a:close/>
                <a:moveTo>
                  <a:pt x="1827886" y="80263"/>
                </a:moveTo>
                <a:lnTo>
                  <a:pt x="1834998" y="80263"/>
                </a:lnTo>
                <a:lnTo>
                  <a:pt x="1834998" y="112776"/>
                </a:lnTo>
                <a:cubicBezTo>
                  <a:pt x="1853032" y="91059"/>
                  <a:pt x="1870177" y="80263"/>
                  <a:pt x="1886433" y="80263"/>
                </a:cubicBezTo>
                <a:cubicBezTo>
                  <a:pt x="1894815" y="80263"/>
                  <a:pt x="1902054" y="82296"/>
                  <a:pt x="1908023" y="86487"/>
                </a:cubicBezTo>
                <a:cubicBezTo>
                  <a:pt x="1914119" y="90677"/>
                  <a:pt x="1918818" y="97536"/>
                  <a:pt x="1922501" y="107188"/>
                </a:cubicBezTo>
                <a:cubicBezTo>
                  <a:pt x="1924914" y="113919"/>
                  <a:pt x="1926184" y="124206"/>
                  <a:pt x="1926184" y="138049"/>
                </a:cubicBezTo>
                <a:lnTo>
                  <a:pt x="1926184" y="203454"/>
                </a:lnTo>
                <a:cubicBezTo>
                  <a:pt x="1926184" y="213233"/>
                  <a:pt x="1926946" y="219710"/>
                  <a:pt x="1928470" y="223266"/>
                </a:cubicBezTo>
                <a:cubicBezTo>
                  <a:pt x="1929740" y="226060"/>
                  <a:pt x="1931645" y="228219"/>
                  <a:pt x="1934439" y="229743"/>
                </a:cubicBezTo>
                <a:cubicBezTo>
                  <a:pt x="1937106" y="231267"/>
                  <a:pt x="1942186" y="232156"/>
                  <a:pt x="1949552" y="232156"/>
                </a:cubicBezTo>
                <a:lnTo>
                  <a:pt x="1949552" y="238125"/>
                </a:lnTo>
                <a:lnTo>
                  <a:pt x="1873733" y="238125"/>
                </a:lnTo>
                <a:lnTo>
                  <a:pt x="1873733" y="232156"/>
                </a:lnTo>
                <a:lnTo>
                  <a:pt x="1876908" y="232156"/>
                </a:lnTo>
                <a:cubicBezTo>
                  <a:pt x="1884020" y="232156"/>
                  <a:pt x="1889100" y="231013"/>
                  <a:pt x="1891894" y="228854"/>
                </a:cubicBezTo>
                <a:cubicBezTo>
                  <a:pt x="1894688" y="226695"/>
                  <a:pt x="1896720" y="223393"/>
                  <a:pt x="1897863" y="219202"/>
                </a:cubicBezTo>
                <a:cubicBezTo>
                  <a:pt x="1898244" y="217551"/>
                  <a:pt x="1898498" y="212344"/>
                  <a:pt x="1898498" y="203454"/>
                </a:cubicBezTo>
                <a:lnTo>
                  <a:pt x="1898498" y="140716"/>
                </a:lnTo>
                <a:cubicBezTo>
                  <a:pt x="1898498" y="126746"/>
                  <a:pt x="1896720" y="116586"/>
                  <a:pt x="1893037" y="110236"/>
                </a:cubicBezTo>
                <a:cubicBezTo>
                  <a:pt x="1889481" y="104013"/>
                  <a:pt x="1883385" y="100838"/>
                  <a:pt x="1874749" y="100838"/>
                </a:cubicBezTo>
                <a:cubicBezTo>
                  <a:pt x="1861414" y="100838"/>
                  <a:pt x="1848206" y="108076"/>
                  <a:pt x="1834998" y="122555"/>
                </a:cubicBezTo>
                <a:lnTo>
                  <a:pt x="1834998" y="203454"/>
                </a:lnTo>
                <a:cubicBezTo>
                  <a:pt x="1834998" y="213868"/>
                  <a:pt x="1835633" y="220218"/>
                  <a:pt x="1836903" y="222758"/>
                </a:cubicBezTo>
                <a:cubicBezTo>
                  <a:pt x="1838427" y="225933"/>
                  <a:pt x="1840586" y="228346"/>
                  <a:pt x="1843380" y="229870"/>
                </a:cubicBezTo>
                <a:cubicBezTo>
                  <a:pt x="1846047" y="231394"/>
                  <a:pt x="1851635" y="232156"/>
                  <a:pt x="1860017" y="232156"/>
                </a:cubicBezTo>
                <a:lnTo>
                  <a:pt x="1860017" y="238125"/>
                </a:lnTo>
                <a:lnTo>
                  <a:pt x="1784198" y="238125"/>
                </a:lnTo>
                <a:lnTo>
                  <a:pt x="1784198" y="232156"/>
                </a:lnTo>
                <a:lnTo>
                  <a:pt x="1787500" y="232156"/>
                </a:lnTo>
                <a:cubicBezTo>
                  <a:pt x="1795247" y="232156"/>
                  <a:pt x="1800581" y="230124"/>
                  <a:pt x="1803375" y="226187"/>
                </a:cubicBezTo>
                <a:cubicBezTo>
                  <a:pt x="1806042" y="222250"/>
                  <a:pt x="1807439" y="214630"/>
                  <a:pt x="1807439" y="203454"/>
                </a:cubicBezTo>
                <a:lnTo>
                  <a:pt x="1807439" y="146558"/>
                </a:lnTo>
                <a:cubicBezTo>
                  <a:pt x="1807439" y="128143"/>
                  <a:pt x="1807058" y="116967"/>
                  <a:pt x="1806169" y="112902"/>
                </a:cubicBezTo>
                <a:cubicBezTo>
                  <a:pt x="1805280" y="108838"/>
                  <a:pt x="1804010" y="106172"/>
                  <a:pt x="1802359" y="104648"/>
                </a:cubicBezTo>
                <a:cubicBezTo>
                  <a:pt x="1800581" y="103251"/>
                  <a:pt x="1798295" y="102488"/>
                  <a:pt x="1795374" y="102488"/>
                </a:cubicBezTo>
                <a:cubicBezTo>
                  <a:pt x="1792199" y="102488"/>
                  <a:pt x="1788516" y="103377"/>
                  <a:pt x="1784198" y="105029"/>
                </a:cubicBezTo>
                <a:lnTo>
                  <a:pt x="1781658" y="98933"/>
                </a:lnTo>
                <a:close/>
                <a:moveTo>
                  <a:pt x="1212952" y="80263"/>
                </a:moveTo>
                <a:lnTo>
                  <a:pt x="1220064" y="80263"/>
                </a:lnTo>
                <a:lnTo>
                  <a:pt x="1220064" y="112776"/>
                </a:lnTo>
                <a:cubicBezTo>
                  <a:pt x="1238098" y="91059"/>
                  <a:pt x="1255243" y="80263"/>
                  <a:pt x="1271499" y="80263"/>
                </a:cubicBezTo>
                <a:cubicBezTo>
                  <a:pt x="1279881" y="80263"/>
                  <a:pt x="1287120" y="82296"/>
                  <a:pt x="1293089" y="86487"/>
                </a:cubicBezTo>
                <a:cubicBezTo>
                  <a:pt x="1299185" y="90677"/>
                  <a:pt x="1303884" y="97536"/>
                  <a:pt x="1307567" y="107188"/>
                </a:cubicBezTo>
                <a:cubicBezTo>
                  <a:pt x="1309980" y="113919"/>
                  <a:pt x="1311250" y="124206"/>
                  <a:pt x="1311250" y="138049"/>
                </a:cubicBezTo>
                <a:lnTo>
                  <a:pt x="1311250" y="203454"/>
                </a:lnTo>
                <a:cubicBezTo>
                  <a:pt x="1311250" y="213233"/>
                  <a:pt x="1312012" y="219710"/>
                  <a:pt x="1313536" y="223266"/>
                </a:cubicBezTo>
                <a:cubicBezTo>
                  <a:pt x="1314806" y="226060"/>
                  <a:pt x="1316711" y="228219"/>
                  <a:pt x="1319505" y="229743"/>
                </a:cubicBezTo>
                <a:cubicBezTo>
                  <a:pt x="1322172" y="231267"/>
                  <a:pt x="1327252" y="232156"/>
                  <a:pt x="1334618" y="232156"/>
                </a:cubicBezTo>
                <a:lnTo>
                  <a:pt x="1334618" y="238125"/>
                </a:lnTo>
                <a:lnTo>
                  <a:pt x="1258799" y="238125"/>
                </a:lnTo>
                <a:lnTo>
                  <a:pt x="1258799" y="232156"/>
                </a:lnTo>
                <a:lnTo>
                  <a:pt x="1261974" y="232156"/>
                </a:lnTo>
                <a:cubicBezTo>
                  <a:pt x="1269086" y="232156"/>
                  <a:pt x="1274166" y="231013"/>
                  <a:pt x="1276960" y="228854"/>
                </a:cubicBezTo>
                <a:cubicBezTo>
                  <a:pt x="1279754" y="226695"/>
                  <a:pt x="1281786" y="223393"/>
                  <a:pt x="1282929" y="219202"/>
                </a:cubicBezTo>
                <a:cubicBezTo>
                  <a:pt x="1283310" y="217551"/>
                  <a:pt x="1283564" y="212344"/>
                  <a:pt x="1283564" y="203454"/>
                </a:cubicBezTo>
                <a:lnTo>
                  <a:pt x="1283564" y="140716"/>
                </a:lnTo>
                <a:cubicBezTo>
                  <a:pt x="1283564" y="126746"/>
                  <a:pt x="1281786" y="116586"/>
                  <a:pt x="1278103" y="110236"/>
                </a:cubicBezTo>
                <a:cubicBezTo>
                  <a:pt x="1274547" y="104013"/>
                  <a:pt x="1268451" y="100838"/>
                  <a:pt x="1259815" y="100838"/>
                </a:cubicBezTo>
                <a:cubicBezTo>
                  <a:pt x="1246480" y="100838"/>
                  <a:pt x="1233272" y="108076"/>
                  <a:pt x="1220064" y="122555"/>
                </a:cubicBezTo>
                <a:lnTo>
                  <a:pt x="1220064" y="203454"/>
                </a:lnTo>
                <a:cubicBezTo>
                  <a:pt x="1220064" y="213868"/>
                  <a:pt x="1220699" y="220218"/>
                  <a:pt x="1221969" y="222758"/>
                </a:cubicBezTo>
                <a:cubicBezTo>
                  <a:pt x="1223493" y="225933"/>
                  <a:pt x="1225652" y="228346"/>
                  <a:pt x="1228446" y="229870"/>
                </a:cubicBezTo>
                <a:cubicBezTo>
                  <a:pt x="1231113" y="231394"/>
                  <a:pt x="1236701" y="232156"/>
                  <a:pt x="1245083" y="232156"/>
                </a:cubicBezTo>
                <a:lnTo>
                  <a:pt x="1245083" y="238125"/>
                </a:lnTo>
                <a:lnTo>
                  <a:pt x="1169264" y="238125"/>
                </a:lnTo>
                <a:lnTo>
                  <a:pt x="1169264" y="232156"/>
                </a:lnTo>
                <a:lnTo>
                  <a:pt x="1172566" y="232156"/>
                </a:lnTo>
                <a:cubicBezTo>
                  <a:pt x="1180313" y="232156"/>
                  <a:pt x="1185647" y="230124"/>
                  <a:pt x="1188441" y="226187"/>
                </a:cubicBezTo>
                <a:cubicBezTo>
                  <a:pt x="1191108" y="222250"/>
                  <a:pt x="1192505" y="214630"/>
                  <a:pt x="1192505" y="203454"/>
                </a:cubicBezTo>
                <a:lnTo>
                  <a:pt x="1192505" y="146558"/>
                </a:lnTo>
                <a:cubicBezTo>
                  <a:pt x="1192505" y="128143"/>
                  <a:pt x="1192124" y="116967"/>
                  <a:pt x="1191235" y="112902"/>
                </a:cubicBezTo>
                <a:cubicBezTo>
                  <a:pt x="1190346" y="108838"/>
                  <a:pt x="1189076" y="106172"/>
                  <a:pt x="1187425" y="104648"/>
                </a:cubicBezTo>
                <a:cubicBezTo>
                  <a:pt x="1185647" y="103251"/>
                  <a:pt x="1183361" y="102488"/>
                  <a:pt x="1180440" y="102488"/>
                </a:cubicBezTo>
                <a:cubicBezTo>
                  <a:pt x="1177265" y="102488"/>
                  <a:pt x="1173582" y="103377"/>
                  <a:pt x="1169264" y="105029"/>
                </a:cubicBezTo>
                <a:lnTo>
                  <a:pt x="1166724" y="98933"/>
                </a:lnTo>
                <a:close/>
                <a:moveTo>
                  <a:pt x="1125703" y="80263"/>
                </a:moveTo>
                <a:lnTo>
                  <a:pt x="1132942" y="80263"/>
                </a:lnTo>
                <a:lnTo>
                  <a:pt x="1132942" y="203454"/>
                </a:lnTo>
                <a:cubicBezTo>
                  <a:pt x="1132942" y="213106"/>
                  <a:pt x="1133577" y="219456"/>
                  <a:pt x="1135101" y="222631"/>
                </a:cubicBezTo>
                <a:cubicBezTo>
                  <a:pt x="1136498" y="225806"/>
                  <a:pt x="1138657" y="228219"/>
                  <a:pt x="1141324" y="229743"/>
                </a:cubicBezTo>
                <a:cubicBezTo>
                  <a:pt x="1144118" y="231267"/>
                  <a:pt x="1149071" y="232156"/>
                  <a:pt x="1156310" y="232156"/>
                </a:cubicBezTo>
                <a:lnTo>
                  <a:pt x="1156310" y="238125"/>
                </a:lnTo>
                <a:lnTo>
                  <a:pt x="1081888" y="238125"/>
                </a:lnTo>
                <a:lnTo>
                  <a:pt x="1081888" y="232156"/>
                </a:lnTo>
                <a:cubicBezTo>
                  <a:pt x="1089254" y="232156"/>
                  <a:pt x="1094334" y="231394"/>
                  <a:pt x="1096874" y="229870"/>
                </a:cubicBezTo>
                <a:cubicBezTo>
                  <a:pt x="1099414" y="228473"/>
                  <a:pt x="1101446" y="226060"/>
                  <a:pt x="1102970" y="222758"/>
                </a:cubicBezTo>
                <a:cubicBezTo>
                  <a:pt x="1104494" y="219329"/>
                  <a:pt x="1105256" y="212979"/>
                  <a:pt x="1105256" y="203454"/>
                </a:cubicBezTo>
                <a:lnTo>
                  <a:pt x="1105256" y="144399"/>
                </a:lnTo>
                <a:cubicBezTo>
                  <a:pt x="1105256" y="127762"/>
                  <a:pt x="1104748" y="116967"/>
                  <a:pt x="1103732" y="112013"/>
                </a:cubicBezTo>
                <a:cubicBezTo>
                  <a:pt x="1102970" y="108458"/>
                  <a:pt x="1101700" y="106045"/>
                  <a:pt x="1100049" y="104648"/>
                </a:cubicBezTo>
                <a:cubicBezTo>
                  <a:pt x="1098398" y="103251"/>
                  <a:pt x="1096112" y="102488"/>
                  <a:pt x="1093191" y="102488"/>
                </a:cubicBezTo>
                <a:cubicBezTo>
                  <a:pt x="1090143" y="102488"/>
                  <a:pt x="1086333" y="103377"/>
                  <a:pt x="1081888" y="105029"/>
                </a:cubicBezTo>
                <a:lnTo>
                  <a:pt x="1079475" y="98933"/>
                </a:lnTo>
                <a:close/>
                <a:moveTo>
                  <a:pt x="726923" y="80263"/>
                </a:moveTo>
                <a:cubicBezTo>
                  <a:pt x="750164" y="80263"/>
                  <a:pt x="768833" y="89026"/>
                  <a:pt x="782803" y="106680"/>
                </a:cubicBezTo>
                <a:cubicBezTo>
                  <a:pt x="794741" y="121793"/>
                  <a:pt x="800709" y="139065"/>
                  <a:pt x="800709" y="158623"/>
                </a:cubicBezTo>
                <a:cubicBezTo>
                  <a:pt x="800709" y="172339"/>
                  <a:pt x="797408" y="186182"/>
                  <a:pt x="790931" y="200279"/>
                </a:cubicBezTo>
                <a:cubicBezTo>
                  <a:pt x="784327" y="214376"/>
                  <a:pt x="775183" y="224917"/>
                  <a:pt x="763626" y="232156"/>
                </a:cubicBezTo>
                <a:cubicBezTo>
                  <a:pt x="752069" y="239268"/>
                  <a:pt x="739242" y="242824"/>
                  <a:pt x="725018" y="242824"/>
                </a:cubicBezTo>
                <a:cubicBezTo>
                  <a:pt x="702031" y="242824"/>
                  <a:pt x="683616" y="233553"/>
                  <a:pt x="670027" y="215138"/>
                </a:cubicBezTo>
                <a:cubicBezTo>
                  <a:pt x="658470" y="199644"/>
                  <a:pt x="652755" y="182245"/>
                  <a:pt x="652755" y="162941"/>
                </a:cubicBezTo>
                <a:cubicBezTo>
                  <a:pt x="652755" y="148844"/>
                  <a:pt x="656184" y="134874"/>
                  <a:pt x="663169" y="121031"/>
                </a:cubicBezTo>
                <a:cubicBezTo>
                  <a:pt x="670153" y="107061"/>
                  <a:pt x="679425" y="96901"/>
                  <a:pt x="690728" y="90170"/>
                </a:cubicBezTo>
                <a:cubicBezTo>
                  <a:pt x="702158" y="83566"/>
                  <a:pt x="714223" y="80263"/>
                  <a:pt x="726923" y="80263"/>
                </a:cubicBezTo>
                <a:close/>
                <a:moveTo>
                  <a:pt x="1761211" y="75564"/>
                </a:moveTo>
                <a:cubicBezTo>
                  <a:pt x="1762735" y="75564"/>
                  <a:pt x="1764386" y="75819"/>
                  <a:pt x="1766037" y="76200"/>
                </a:cubicBezTo>
                <a:cubicBezTo>
                  <a:pt x="1770863" y="77724"/>
                  <a:pt x="1774546" y="81026"/>
                  <a:pt x="1776832" y="85979"/>
                </a:cubicBezTo>
                <a:cubicBezTo>
                  <a:pt x="1779118" y="90805"/>
                  <a:pt x="1779245" y="96138"/>
                  <a:pt x="1777340" y="101981"/>
                </a:cubicBezTo>
                <a:cubicBezTo>
                  <a:pt x="1775181" y="108585"/>
                  <a:pt x="1770482" y="113284"/>
                  <a:pt x="1763243" y="116205"/>
                </a:cubicBezTo>
                <a:cubicBezTo>
                  <a:pt x="1757274" y="118745"/>
                  <a:pt x="1749146" y="120014"/>
                  <a:pt x="1738859" y="120142"/>
                </a:cubicBezTo>
                <a:lnTo>
                  <a:pt x="1738859" y="177673"/>
                </a:lnTo>
                <a:cubicBezTo>
                  <a:pt x="1738859" y="194056"/>
                  <a:pt x="1739240" y="204978"/>
                  <a:pt x="1740002" y="210312"/>
                </a:cubicBezTo>
                <a:cubicBezTo>
                  <a:pt x="1740764" y="213995"/>
                  <a:pt x="1742161" y="216789"/>
                  <a:pt x="1744193" y="218567"/>
                </a:cubicBezTo>
                <a:cubicBezTo>
                  <a:pt x="1745971" y="220091"/>
                  <a:pt x="1748130" y="220853"/>
                  <a:pt x="1750543" y="220853"/>
                </a:cubicBezTo>
                <a:cubicBezTo>
                  <a:pt x="1754099" y="220853"/>
                  <a:pt x="1757909" y="219964"/>
                  <a:pt x="1762354" y="218059"/>
                </a:cubicBezTo>
                <a:lnTo>
                  <a:pt x="1764640" y="223901"/>
                </a:lnTo>
                <a:lnTo>
                  <a:pt x="1718793" y="242824"/>
                </a:lnTo>
                <a:lnTo>
                  <a:pt x="1711173" y="242824"/>
                </a:lnTo>
                <a:lnTo>
                  <a:pt x="1711173" y="210312"/>
                </a:lnTo>
                <a:cubicBezTo>
                  <a:pt x="1698727" y="223774"/>
                  <a:pt x="1688694" y="232791"/>
                  <a:pt x="1681074" y="237236"/>
                </a:cubicBezTo>
                <a:cubicBezTo>
                  <a:pt x="1674724" y="240919"/>
                  <a:pt x="1667485" y="242824"/>
                  <a:pt x="1659103" y="242824"/>
                </a:cubicBezTo>
                <a:cubicBezTo>
                  <a:pt x="1641069" y="242824"/>
                  <a:pt x="1629258" y="233934"/>
                  <a:pt x="1623670" y="216154"/>
                </a:cubicBezTo>
                <a:cubicBezTo>
                  <a:pt x="1621257" y="208407"/>
                  <a:pt x="1619987" y="197358"/>
                  <a:pt x="1619987" y="183007"/>
                </a:cubicBezTo>
                <a:lnTo>
                  <a:pt x="1619987" y="114554"/>
                </a:lnTo>
                <a:cubicBezTo>
                  <a:pt x="1619987" y="103251"/>
                  <a:pt x="1616939" y="96138"/>
                  <a:pt x="1610716" y="92963"/>
                </a:cubicBezTo>
                <a:cubicBezTo>
                  <a:pt x="1607668" y="91567"/>
                  <a:pt x="1602080" y="90805"/>
                  <a:pt x="1594079" y="90932"/>
                </a:cubicBezTo>
                <a:lnTo>
                  <a:pt x="1594079" y="84709"/>
                </a:lnTo>
                <a:lnTo>
                  <a:pt x="1647800" y="84709"/>
                </a:lnTo>
                <a:lnTo>
                  <a:pt x="1647800" y="187452"/>
                </a:lnTo>
                <a:cubicBezTo>
                  <a:pt x="1647800" y="210566"/>
                  <a:pt x="1656309" y="222250"/>
                  <a:pt x="1673200" y="222250"/>
                </a:cubicBezTo>
                <a:cubicBezTo>
                  <a:pt x="1678026" y="222250"/>
                  <a:pt x="1683487" y="220726"/>
                  <a:pt x="1689583" y="217678"/>
                </a:cubicBezTo>
                <a:cubicBezTo>
                  <a:pt x="1695679" y="214630"/>
                  <a:pt x="1702918" y="208915"/>
                  <a:pt x="1711173" y="200406"/>
                </a:cubicBezTo>
                <a:lnTo>
                  <a:pt x="1711173" y="113538"/>
                </a:lnTo>
                <a:cubicBezTo>
                  <a:pt x="1711173" y="104775"/>
                  <a:pt x="1709649" y="98806"/>
                  <a:pt x="1706347" y="95758"/>
                </a:cubicBezTo>
                <a:cubicBezTo>
                  <a:pt x="1703172" y="92837"/>
                  <a:pt x="1696568" y="91186"/>
                  <a:pt x="1686662" y="90932"/>
                </a:cubicBezTo>
                <a:lnTo>
                  <a:pt x="1686662" y="84709"/>
                </a:lnTo>
                <a:lnTo>
                  <a:pt x="1738859" y="84709"/>
                </a:lnTo>
                <a:lnTo>
                  <a:pt x="1738859" y="113538"/>
                </a:lnTo>
                <a:cubicBezTo>
                  <a:pt x="1742288" y="113284"/>
                  <a:pt x="1747368" y="112395"/>
                  <a:pt x="1754099" y="110744"/>
                </a:cubicBezTo>
                <a:cubicBezTo>
                  <a:pt x="1757401" y="109093"/>
                  <a:pt x="1758544" y="107314"/>
                  <a:pt x="1757274" y="105410"/>
                </a:cubicBezTo>
                <a:cubicBezTo>
                  <a:pt x="1757274" y="105283"/>
                  <a:pt x="1756004" y="104394"/>
                  <a:pt x="1753464" y="102616"/>
                </a:cubicBezTo>
                <a:cubicBezTo>
                  <a:pt x="1751051" y="100964"/>
                  <a:pt x="1749273" y="99187"/>
                  <a:pt x="1748257" y="97282"/>
                </a:cubicBezTo>
                <a:cubicBezTo>
                  <a:pt x="1745971" y="93472"/>
                  <a:pt x="1745336" y="89788"/>
                  <a:pt x="1746352" y="86233"/>
                </a:cubicBezTo>
                <a:cubicBezTo>
                  <a:pt x="1747241" y="82676"/>
                  <a:pt x="1749654" y="79756"/>
                  <a:pt x="1753591" y="77597"/>
                </a:cubicBezTo>
                <a:cubicBezTo>
                  <a:pt x="1756004" y="76326"/>
                  <a:pt x="1758544" y="75564"/>
                  <a:pt x="1761211" y="75564"/>
                </a:cubicBezTo>
                <a:close/>
                <a:moveTo>
                  <a:pt x="342113" y="11049"/>
                </a:moveTo>
                <a:lnTo>
                  <a:pt x="406375" y="11049"/>
                </a:lnTo>
                <a:lnTo>
                  <a:pt x="488798" y="188722"/>
                </a:lnTo>
                <a:lnTo>
                  <a:pt x="569824" y="11049"/>
                </a:lnTo>
                <a:lnTo>
                  <a:pt x="634086" y="11049"/>
                </a:lnTo>
                <a:lnTo>
                  <a:pt x="634086" y="17272"/>
                </a:lnTo>
                <a:lnTo>
                  <a:pt x="626212" y="17272"/>
                </a:lnTo>
                <a:cubicBezTo>
                  <a:pt x="616559" y="17272"/>
                  <a:pt x="609702" y="20193"/>
                  <a:pt x="605637" y="26035"/>
                </a:cubicBezTo>
                <a:cubicBezTo>
                  <a:pt x="603225" y="29591"/>
                  <a:pt x="601955" y="37719"/>
                  <a:pt x="601955" y="50419"/>
                </a:cubicBezTo>
                <a:lnTo>
                  <a:pt x="601955" y="198755"/>
                </a:lnTo>
                <a:cubicBezTo>
                  <a:pt x="601955" y="212725"/>
                  <a:pt x="603478" y="221488"/>
                  <a:pt x="606653" y="224917"/>
                </a:cubicBezTo>
                <a:cubicBezTo>
                  <a:pt x="610718" y="229616"/>
                  <a:pt x="617322" y="231902"/>
                  <a:pt x="626212" y="231902"/>
                </a:cubicBezTo>
                <a:lnTo>
                  <a:pt x="634086" y="231902"/>
                </a:lnTo>
                <a:lnTo>
                  <a:pt x="634086" y="238125"/>
                </a:lnTo>
                <a:lnTo>
                  <a:pt x="537693" y="238125"/>
                </a:lnTo>
                <a:lnTo>
                  <a:pt x="537693" y="231902"/>
                </a:lnTo>
                <a:lnTo>
                  <a:pt x="545694" y="231902"/>
                </a:lnTo>
                <a:cubicBezTo>
                  <a:pt x="555346" y="231902"/>
                  <a:pt x="562203" y="228981"/>
                  <a:pt x="566141" y="223266"/>
                </a:cubicBezTo>
                <a:cubicBezTo>
                  <a:pt x="568553" y="219710"/>
                  <a:pt x="569824" y="211455"/>
                  <a:pt x="569824" y="198755"/>
                </a:cubicBezTo>
                <a:lnTo>
                  <a:pt x="569824" y="47117"/>
                </a:lnTo>
                <a:lnTo>
                  <a:pt x="482194" y="238125"/>
                </a:lnTo>
                <a:lnTo>
                  <a:pt x="476733" y="238125"/>
                </a:lnTo>
                <a:lnTo>
                  <a:pt x="388976" y="47117"/>
                </a:lnTo>
                <a:lnTo>
                  <a:pt x="388976" y="198755"/>
                </a:lnTo>
                <a:cubicBezTo>
                  <a:pt x="388976" y="212725"/>
                  <a:pt x="390500" y="221488"/>
                  <a:pt x="393548" y="224917"/>
                </a:cubicBezTo>
                <a:cubicBezTo>
                  <a:pt x="397612" y="229616"/>
                  <a:pt x="404089" y="231902"/>
                  <a:pt x="413106" y="231902"/>
                </a:cubicBezTo>
                <a:lnTo>
                  <a:pt x="421107" y="231902"/>
                </a:lnTo>
                <a:lnTo>
                  <a:pt x="421107" y="238125"/>
                </a:lnTo>
                <a:lnTo>
                  <a:pt x="342113" y="238125"/>
                </a:lnTo>
                <a:lnTo>
                  <a:pt x="342113" y="231902"/>
                </a:lnTo>
                <a:lnTo>
                  <a:pt x="350114" y="231902"/>
                </a:lnTo>
                <a:cubicBezTo>
                  <a:pt x="359766" y="231902"/>
                  <a:pt x="366497" y="228981"/>
                  <a:pt x="370561" y="223266"/>
                </a:cubicBezTo>
                <a:cubicBezTo>
                  <a:pt x="372974" y="219710"/>
                  <a:pt x="374244" y="211455"/>
                  <a:pt x="374244" y="198755"/>
                </a:cubicBezTo>
                <a:lnTo>
                  <a:pt x="374244" y="50419"/>
                </a:lnTo>
                <a:cubicBezTo>
                  <a:pt x="374244" y="40386"/>
                  <a:pt x="373101" y="33147"/>
                  <a:pt x="370942" y="28701"/>
                </a:cubicBezTo>
                <a:cubicBezTo>
                  <a:pt x="369291" y="25400"/>
                  <a:pt x="366497" y="22733"/>
                  <a:pt x="362306" y="20574"/>
                </a:cubicBezTo>
                <a:cubicBezTo>
                  <a:pt x="358115" y="18414"/>
                  <a:pt x="351384" y="17272"/>
                  <a:pt x="342113" y="17272"/>
                </a:cubicBezTo>
                <a:close/>
                <a:moveTo>
                  <a:pt x="51067" y="11049"/>
                </a:moveTo>
                <a:lnTo>
                  <a:pt x="132436" y="11049"/>
                </a:lnTo>
                <a:lnTo>
                  <a:pt x="119380" y="39497"/>
                </a:lnTo>
                <a:lnTo>
                  <a:pt x="51067" y="39497"/>
                </a:lnTo>
                <a:lnTo>
                  <a:pt x="36170" y="69976"/>
                </a:lnTo>
                <a:cubicBezTo>
                  <a:pt x="65748" y="74422"/>
                  <a:pt x="89179" y="85344"/>
                  <a:pt x="106489" y="102997"/>
                </a:cubicBezTo>
                <a:cubicBezTo>
                  <a:pt x="121336" y="118237"/>
                  <a:pt x="128753" y="136017"/>
                  <a:pt x="128753" y="156591"/>
                </a:cubicBezTo>
                <a:cubicBezTo>
                  <a:pt x="128753" y="168529"/>
                  <a:pt x="126327" y="179578"/>
                  <a:pt x="121475" y="189738"/>
                </a:cubicBezTo>
                <a:cubicBezTo>
                  <a:pt x="116611" y="199898"/>
                  <a:pt x="110503" y="208534"/>
                  <a:pt x="103137" y="215646"/>
                </a:cubicBezTo>
                <a:cubicBezTo>
                  <a:pt x="95771" y="222885"/>
                  <a:pt x="87566" y="228600"/>
                  <a:pt x="78524" y="232918"/>
                </a:cubicBezTo>
                <a:cubicBezTo>
                  <a:pt x="65684" y="239014"/>
                  <a:pt x="52514" y="242189"/>
                  <a:pt x="39014" y="242189"/>
                </a:cubicBezTo>
                <a:cubicBezTo>
                  <a:pt x="25400" y="242189"/>
                  <a:pt x="15481" y="239776"/>
                  <a:pt x="9296" y="235204"/>
                </a:cubicBezTo>
                <a:cubicBezTo>
                  <a:pt x="3099" y="230505"/>
                  <a:pt x="0" y="225425"/>
                  <a:pt x="0" y="219837"/>
                </a:cubicBezTo>
                <a:cubicBezTo>
                  <a:pt x="0" y="216789"/>
                  <a:pt x="1283" y="213995"/>
                  <a:pt x="3848" y="211582"/>
                </a:cubicBezTo>
                <a:cubicBezTo>
                  <a:pt x="6413" y="209169"/>
                  <a:pt x="9652" y="208026"/>
                  <a:pt x="13564" y="208026"/>
                </a:cubicBezTo>
                <a:cubicBezTo>
                  <a:pt x="16459" y="208026"/>
                  <a:pt x="18999" y="208407"/>
                  <a:pt x="21184" y="209296"/>
                </a:cubicBezTo>
                <a:cubicBezTo>
                  <a:pt x="23355" y="210185"/>
                  <a:pt x="27064" y="212471"/>
                  <a:pt x="32309" y="216154"/>
                </a:cubicBezTo>
                <a:cubicBezTo>
                  <a:pt x="40691" y="221996"/>
                  <a:pt x="49174" y="224917"/>
                  <a:pt x="57760" y="224917"/>
                </a:cubicBezTo>
                <a:cubicBezTo>
                  <a:pt x="70828" y="224917"/>
                  <a:pt x="82296" y="219964"/>
                  <a:pt x="92177" y="210058"/>
                </a:cubicBezTo>
                <a:cubicBezTo>
                  <a:pt x="102044" y="200152"/>
                  <a:pt x="106985" y="188214"/>
                  <a:pt x="106985" y="173990"/>
                </a:cubicBezTo>
                <a:cubicBezTo>
                  <a:pt x="106985" y="160274"/>
                  <a:pt x="102578" y="147447"/>
                  <a:pt x="93764" y="135636"/>
                </a:cubicBezTo>
                <a:cubicBezTo>
                  <a:pt x="84938" y="123698"/>
                  <a:pt x="72771" y="114554"/>
                  <a:pt x="57264" y="108076"/>
                </a:cubicBezTo>
                <a:cubicBezTo>
                  <a:pt x="45098" y="102997"/>
                  <a:pt x="28524" y="100076"/>
                  <a:pt x="7531" y="99313"/>
                </a:cubicBezTo>
                <a:close/>
                <a:moveTo>
                  <a:pt x="713334" y="6223"/>
                </a:moveTo>
                <a:lnTo>
                  <a:pt x="744195" y="6223"/>
                </a:lnTo>
                <a:lnTo>
                  <a:pt x="775945" y="61595"/>
                </a:lnTo>
                <a:lnTo>
                  <a:pt x="770737" y="61595"/>
                </a:lnTo>
                <a:lnTo>
                  <a:pt x="725018" y="26035"/>
                </a:lnTo>
                <a:lnTo>
                  <a:pt x="686791" y="61595"/>
                </a:lnTo>
                <a:lnTo>
                  <a:pt x="681711" y="61595"/>
                </a:lnTo>
                <a:close/>
                <a:moveTo>
                  <a:pt x="1676629" y="5334"/>
                </a:moveTo>
                <a:lnTo>
                  <a:pt x="1714094" y="5334"/>
                </a:lnTo>
                <a:lnTo>
                  <a:pt x="1664691" y="63119"/>
                </a:lnTo>
                <a:lnTo>
                  <a:pt x="1658976" y="63119"/>
                </a:lnTo>
                <a:close/>
                <a:moveTo>
                  <a:pt x="1082396" y="5334"/>
                </a:moveTo>
                <a:lnTo>
                  <a:pt x="1119734" y="5334"/>
                </a:lnTo>
                <a:lnTo>
                  <a:pt x="1137387" y="63119"/>
                </a:lnTo>
                <a:lnTo>
                  <a:pt x="1131545" y="63119"/>
                </a:lnTo>
                <a:close/>
                <a:moveTo>
                  <a:pt x="2347061" y="0"/>
                </a:moveTo>
                <a:lnTo>
                  <a:pt x="2354555" y="0"/>
                </a:lnTo>
                <a:lnTo>
                  <a:pt x="2354555" y="177292"/>
                </a:lnTo>
                <a:cubicBezTo>
                  <a:pt x="2354555" y="195326"/>
                  <a:pt x="2354936" y="206248"/>
                  <a:pt x="2355825" y="210185"/>
                </a:cubicBezTo>
                <a:cubicBezTo>
                  <a:pt x="2356586" y="214249"/>
                  <a:pt x="2357984" y="216916"/>
                  <a:pt x="2359761" y="218567"/>
                </a:cubicBezTo>
                <a:cubicBezTo>
                  <a:pt x="2361667" y="220091"/>
                  <a:pt x="2363826" y="220853"/>
                  <a:pt x="2366239" y="220853"/>
                </a:cubicBezTo>
                <a:cubicBezTo>
                  <a:pt x="2369286" y="220853"/>
                  <a:pt x="2373351" y="219964"/>
                  <a:pt x="2378304" y="218059"/>
                </a:cubicBezTo>
                <a:lnTo>
                  <a:pt x="2380209" y="223901"/>
                </a:lnTo>
                <a:lnTo>
                  <a:pt x="2334616" y="242824"/>
                </a:lnTo>
                <a:lnTo>
                  <a:pt x="2326869" y="242824"/>
                </a:lnTo>
                <a:lnTo>
                  <a:pt x="2326869" y="220853"/>
                </a:lnTo>
                <a:cubicBezTo>
                  <a:pt x="2319376" y="228727"/>
                  <a:pt x="2312136" y="234315"/>
                  <a:pt x="2305025" y="237744"/>
                </a:cubicBezTo>
                <a:cubicBezTo>
                  <a:pt x="2297786" y="241173"/>
                  <a:pt x="2290166" y="242824"/>
                  <a:pt x="2281911" y="242824"/>
                </a:cubicBezTo>
                <a:cubicBezTo>
                  <a:pt x="2265147" y="242824"/>
                  <a:pt x="2250542" y="235839"/>
                  <a:pt x="2237969" y="221742"/>
                </a:cubicBezTo>
                <a:cubicBezTo>
                  <a:pt x="2225523" y="207772"/>
                  <a:pt x="2219300" y="189738"/>
                  <a:pt x="2219300" y="167767"/>
                </a:cubicBezTo>
                <a:cubicBezTo>
                  <a:pt x="2219300" y="145796"/>
                  <a:pt x="2226158" y="125730"/>
                  <a:pt x="2240001" y="107442"/>
                </a:cubicBezTo>
                <a:cubicBezTo>
                  <a:pt x="2253844" y="89154"/>
                  <a:pt x="2271623" y="80010"/>
                  <a:pt x="2293467" y="80010"/>
                </a:cubicBezTo>
                <a:cubicBezTo>
                  <a:pt x="2306930" y="80010"/>
                  <a:pt x="2318105" y="84327"/>
                  <a:pt x="2326869" y="92963"/>
                </a:cubicBezTo>
                <a:lnTo>
                  <a:pt x="2326869" y="64643"/>
                </a:lnTo>
                <a:cubicBezTo>
                  <a:pt x="2326869" y="47117"/>
                  <a:pt x="2326488" y="36322"/>
                  <a:pt x="2325598" y="32385"/>
                </a:cubicBezTo>
                <a:cubicBezTo>
                  <a:pt x="2324836" y="28321"/>
                  <a:pt x="2323567" y="25654"/>
                  <a:pt x="2321661" y="24130"/>
                </a:cubicBezTo>
                <a:cubicBezTo>
                  <a:pt x="2319884" y="22733"/>
                  <a:pt x="2317725" y="21971"/>
                  <a:pt x="2315058" y="21971"/>
                </a:cubicBezTo>
                <a:cubicBezTo>
                  <a:pt x="2312136" y="21971"/>
                  <a:pt x="2308327" y="22860"/>
                  <a:pt x="2303501" y="24638"/>
                </a:cubicBezTo>
                <a:lnTo>
                  <a:pt x="2301342" y="18796"/>
                </a:lnTo>
                <a:close/>
                <a:moveTo>
                  <a:pt x="1384148" y="0"/>
                </a:moveTo>
                <a:lnTo>
                  <a:pt x="1391895" y="0"/>
                </a:lnTo>
                <a:lnTo>
                  <a:pt x="1391895" y="112268"/>
                </a:lnTo>
                <a:cubicBezTo>
                  <a:pt x="1404341" y="98551"/>
                  <a:pt x="1414120" y="89916"/>
                  <a:pt x="1421359" y="85979"/>
                </a:cubicBezTo>
                <a:cubicBezTo>
                  <a:pt x="1428598" y="82169"/>
                  <a:pt x="1435837" y="80263"/>
                  <a:pt x="1443076" y="80263"/>
                </a:cubicBezTo>
                <a:cubicBezTo>
                  <a:pt x="1451839" y="80263"/>
                  <a:pt x="1459332" y="82676"/>
                  <a:pt x="1465555" y="87376"/>
                </a:cubicBezTo>
                <a:cubicBezTo>
                  <a:pt x="1471778" y="92201"/>
                  <a:pt x="1476477" y="99822"/>
                  <a:pt x="1479525" y="109982"/>
                </a:cubicBezTo>
                <a:cubicBezTo>
                  <a:pt x="1481557" y="117221"/>
                  <a:pt x="1482700" y="130302"/>
                  <a:pt x="1482700" y="149225"/>
                </a:cubicBezTo>
                <a:lnTo>
                  <a:pt x="1482700" y="203454"/>
                </a:lnTo>
                <a:cubicBezTo>
                  <a:pt x="1482700" y="213233"/>
                  <a:pt x="1483462" y="219837"/>
                  <a:pt x="1484986" y="223393"/>
                </a:cubicBezTo>
                <a:cubicBezTo>
                  <a:pt x="1486129" y="226060"/>
                  <a:pt x="1488034" y="228219"/>
                  <a:pt x="1490701" y="229743"/>
                </a:cubicBezTo>
                <a:cubicBezTo>
                  <a:pt x="1493368" y="231267"/>
                  <a:pt x="1498321" y="232156"/>
                  <a:pt x="1505433" y="232156"/>
                </a:cubicBezTo>
                <a:lnTo>
                  <a:pt x="1505433" y="238125"/>
                </a:lnTo>
                <a:lnTo>
                  <a:pt x="1430122" y="238125"/>
                </a:lnTo>
                <a:lnTo>
                  <a:pt x="1430122" y="232156"/>
                </a:lnTo>
                <a:lnTo>
                  <a:pt x="1433551" y="232156"/>
                </a:lnTo>
                <a:cubicBezTo>
                  <a:pt x="1440790" y="232156"/>
                  <a:pt x="1445743" y="231013"/>
                  <a:pt x="1448537" y="228854"/>
                </a:cubicBezTo>
                <a:cubicBezTo>
                  <a:pt x="1451331" y="226695"/>
                  <a:pt x="1453236" y="223393"/>
                  <a:pt x="1454379" y="219202"/>
                </a:cubicBezTo>
                <a:cubicBezTo>
                  <a:pt x="1454633" y="217424"/>
                  <a:pt x="1454887" y="212217"/>
                  <a:pt x="1454887" y="203454"/>
                </a:cubicBezTo>
                <a:lnTo>
                  <a:pt x="1454887" y="149225"/>
                </a:lnTo>
                <a:cubicBezTo>
                  <a:pt x="1454887" y="132461"/>
                  <a:pt x="1453998" y="121538"/>
                  <a:pt x="1452220" y="116205"/>
                </a:cubicBezTo>
                <a:cubicBezTo>
                  <a:pt x="1450569" y="110998"/>
                  <a:pt x="1447775" y="107061"/>
                  <a:pt x="1443965" y="104394"/>
                </a:cubicBezTo>
                <a:cubicBezTo>
                  <a:pt x="1440155" y="101854"/>
                  <a:pt x="1435583" y="100457"/>
                  <a:pt x="1430249" y="100457"/>
                </a:cubicBezTo>
                <a:cubicBezTo>
                  <a:pt x="1424788" y="100457"/>
                  <a:pt x="1419073" y="101981"/>
                  <a:pt x="1413104" y="104901"/>
                </a:cubicBezTo>
                <a:cubicBezTo>
                  <a:pt x="1407262" y="107696"/>
                  <a:pt x="1400150" y="113664"/>
                  <a:pt x="1391895" y="122427"/>
                </a:cubicBezTo>
                <a:lnTo>
                  <a:pt x="1391895" y="203454"/>
                </a:lnTo>
                <a:cubicBezTo>
                  <a:pt x="1391895" y="213995"/>
                  <a:pt x="1392530" y="220472"/>
                  <a:pt x="1393673" y="223012"/>
                </a:cubicBezTo>
                <a:cubicBezTo>
                  <a:pt x="1394816" y="225679"/>
                  <a:pt x="1396975" y="227711"/>
                  <a:pt x="1400150" y="229489"/>
                </a:cubicBezTo>
                <a:cubicBezTo>
                  <a:pt x="1403325" y="231267"/>
                  <a:pt x="1408913" y="232156"/>
                  <a:pt x="1416660" y="232156"/>
                </a:cubicBezTo>
                <a:lnTo>
                  <a:pt x="1416660" y="238125"/>
                </a:lnTo>
                <a:lnTo>
                  <a:pt x="1340714" y="238125"/>
                </a:lnTo>
                <a:lnTo>
                  <a:pt x="1340714" y="232156"/>
                </a:lnTo>
                <a:cubicBezTo>
                  <a:pt x="1347445" y="232156"/>
                  <a:pt x="1352779" y="231013"/>
                  <a:pt x="1356716" y="228854"/>
                </a:cubicBezTo>
                <a:cubicBezTo>
                  <a:pt x="1359002" y="227838"/>
                  <a:pt x="1360780" y="225679"/>
                  <a:pt x="1362050" y="222504"/>
                </a:cubicBezTo>
                <a:cubicBezTo>
                  <a:pt x="1363447" y="219456"/>
                  <a:pt x="1364082" y="213106"/>
                  <a:pt x="1364082" y="203454"/>
                </a:cubicBezTo>
                <a:lnTo>
                  <a:pt x="1364082" y="64643"/>
                </a:lnTo>
                <a:cubicBezTo>
                  <a:pt x="1364082" y="47117"/>
                  <a:pt x="1363701" y="36322"/>
                  <a:pt x="1362812" y="32385"/>
                </a:cubicBezTo>
                <a:cubicBezTo>
                  <a:pt x="1362050" y="28321"/>
                  <a:pt x="1360780" y="25654"/>
                  <a:pt x="1359002" y="24130"/>
                </a:cubicBezTo>
                <a:cubicBezTo>
                  <a:pt x="1357224" y="22733"/>
                  <a:pt x="1354938" y="21971"/>
                  <a:pt x="1352017" y="21971"/>
                </a:cubicBezTo>
                <a:cubicBezTo>
                  <a:pt x="1349731" y="21971"/>
                  <a:pt x="1345921" y="22860"/>
                  <a:pt x="1340714" y="24638"/>
                </a:cubicBezTo>
                <a:lnTo>
                  <a:pt x="1338301" y="18796"/>
                </a:lnTo>
                <a:close/>
                <a:moveTo>
                  <a:pt x="945998" y="0"/>
                </a:moveTo>
                <a:lnTo>
                  <a:pt x="953745" y="0"/>
                </a:lnTo>
                <a:lnTo>
                  <a:pt x="953745" y="112268"/>
                </a:lnTo>
                <a:cubicBezTo>
                  <a:pt x="966191" y="98551"/>
                  <a:pt x="975970" y="89916"/>
                  <a:pt x="983209" y="85979"/>
                </a:cubicBezTo>
                <a:cubicBezTo>
                  <a:pt x="990448" y="82169"/>
                  <a:pt x="997687" y="80263"/>
                  <a:pt x="1004926" y="80263"/>
                </a:cubicBezTo>
                <a:cubicBezTo>
                  <a:pt x="1013689" y="80263"/>
                  <a:pt x="1021182" y="82676"/>
                  <a:pt x="1027405" y="87376"/>
                </a:cubicBezTo>
                <a:cubicBezTo>
                  <a:pt x="1033628" y="92201"/>
                  <a:pt x="1038327" y="99822"/>
                  <a:pt x="1041375" y="109982"/>
                </a:cubicBezTo>
                <a:cubicBezTo>
                  <a:pt x="1043407" y="117221"/>
                  <a:pt x="1044550" y="130302"/>
                  <a:pt x="1044550" y="149225"/>
                </a:cubicBezTo>
                <a:lnTo>
                  <a:pt x="1044550" y="203454"/>
                </a:lnTo>
                <a:cubicBezTo>
                  <a:pt x="1044550" y="213233"/>
                  <a:pt x="1045312" y="219837"/>
                  <a:pt x="1046836" y="223393"/>
                </a:cubicBezTo>
                <a:cubicBezTo>
                  <a:pt x="1047979" y="226060"/>
                  <a:pt x="1049884" y="228219"/>
                  <a:pt x="1052551" y="229743"/>
                </a:cubicBezTo>
                <a:cubicBezTo>
                  <a:pt x="1055218" y="231267"/>
                  <a:pt x="1060171" y="232156"/>
                  <a:pt x="1067283" y="232156"/>
                </a:cubicBezTo>
                <a:lnTo>
                  <a:pt x="1067283" y="238125"/>
                </a:lnTo>
                <a:lnTo>
                  <a:pt x="991972" y="238125"/>
                </a:lnTo>
                <a:lnTo>
                  <a:pt x="991972" y="232156"/>
                </a:lnTo>
                <a:lnTo>
                  <a:pt x="995401" y="232156"/>
                </a:lnTo>
                <a:cubicBezTo>
                  <a:pt x="1002640" y="232156"/>
                  <a:pt x="1007593" y="231013"/>
                  <a:pt x="1010387" y="228854"/>
                </a:cubicBezTo>
                <a:cubicBezTo>
                  <a:pt x="1013181" y="226695"/>
                  <a:pt x="1015086" y="223393"/>
                  <a:pt x="1016229" y="219202"/>
                </a:cubicBezTo>
                <a:cubicBezTo>
                  <a:pt x="1016483" y="217424"/>
                  <a:pt x="1016737" y="212217"/>
                  <a:pt x="1016737" y="203454"/>
                </a:cubicBezTo>
                <a:lnTo>
                  <a:pt x="1016737" y="149225"/>
                </a:lnTo>
                <a:cubicBezTo>
                  <a:pt x="1016737" y="132461"/>
                  <a:pt x="1015848" y="121538"/>
                  <a:pt x="1014070" y="116205"/>
                </a:cubicBezTo>
                <a:cubicBezTo>
                  <a:pt x="1012419" y="110998"/>
                  <a:pt x="1009625" y="107061"/>
                  <a:pt x="1005815" y="104394"/>
                </a:cubicBezTo>
                <a:cubicBezTo>
                  <a:pt x="1002005" y="101854"/>
                  <a:pt x="997433" y="100457"/>
                  <a:pt x="992099" y="100457"/>
                </a:cubicBezTo>
                <a:cubicBezTo>
                  <a:pt x="986637" y="100457"/>
                  <a:pt x="980923" y="101981"/>
                  <a:pt x="974953" y="104901"/>
                </a:cubicBezTo>
                <a:cubicBezTo>
                  <a:pt x="969112" y="107696"/>
                  <a:pt x="962000" y="113664"/>
                  <a:pt x="953745" y="122427"/>
                </a:cubicBezTo>
                <a:lnTo>
                  <a:pt x="953745" y="203454"/>
                </a:lnTo>
                <a:cubicBezTo>
                  <a:pt x="953745" y="213995"/>
                  <a:pt x="954380" y="220472"/>
                  <a:pt x="955523" y="223012"/>
                </a:cubicBezTo>
                <a:cubicBezTo>
                  <a:pt x="956666" y="225679"/>
                  <a:pt x="958825" y="227711"/>
                  <a:pt x="962000" y="229489"/>
                </a:cubicBezTo>
                <a:cubicBezTo>
                  <a:pt x="965175" y="231267"/>
                  <a:pt x="970762" y="232156"/>
                  <a:pt x="978509" y="232156"/>
                </a:cubicBezTo>
                <a:lnTo>
                  <a:pt x="978509" y="238125"/>
                </a:lnTo>
                <a:lnTo>
                  <a:pt x="902564" y="238125"/>
                </a:lnTo>
                <a:lnTo>
                  <a:pt x="902564" y="232156"/>
                </a:lnTo>
                <a:cubicBezTo>
                  <a:pt x="909295" y="232156"/>
                  <a:pt x="914628" y="231013"/>
                  <a:pt x="918566" y="228854"/>
                </a:cubicBezTo>
                <a:cubicBezTo>
                  <a:pt x="920852" y="227838"/>
                  <a:pt x="922630" y="225679"/>
                  <a:pt x="923900" y="222504"/>
                </a:cubicBezTo>
                <a:cubicBezTo>
                  <a:pt x="925297" y="219456"/>
                  <a:pt x="925931" y="213106"/>
                  <a:pt x="925931" y="203454"/>
                </a:cubicBezTo>
                <a:lnTo>
                  <a:pt x="925931" y="64643"/>
                </a:lnTo>
                <a:cubicBezTo>
                  <a:pt x="925931" y="47117"/>
                  <a:pt x="925551" y="36322"/>
                  <a:pt x="924662" y="32385"/>
                </a:cubicBezTo>
                <a:cubicBezTo>
                  <a:pt x="923900" y="28321"/>
                  <a:pt x="922630" y="25654"/>
                  <a:pt x="920852" y="24130"/>
                </a:cubicBezTo>
                <a:cubicBezTo>
                  <a:pt x="919074" y="22733"/>
                  <a:pt x="916787" y="21971"/>
                  <a:pt x="913867" y="21971"/>
                </a:cubicBezTo>
                <a:cubicBezTo>
                  <a:pt x="911581" y="21971"/>
                  <a:pt x="907771" y="22860"/>
                  <a:pt x="902564" y="24638"/>
                </a:cubicBezTo>
                <a:lnTo>
                  <a:pt x="900151" y="18796"/>
                </a:lnTo>
                <a:close/>
                <a:moveTo>
                  <a:pt x="237719" y="0"/>
                </a:moveTo>
                <a:lnTo>
                  <a:pt x="251181" y="0"/>
                </a:lnTo>
                <a:lnTo>
                  <a:pt x="168935" y="242824"/>
                </a:lnTo>
                <a:lnTo>
                  <a:pt x="155550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777757" y="862140"/>
            <a:ext cx="2905734" cy="330453"/>
          </a:xfrm>
          <a:custGeom>
            <a:avLst/>
            <a:gdLst/>
            <a:ahLst/>
            <a:cxnLst/>
            <a:rect l="l" t="t" r="r" b="b"/>
            <a:pathLst>
              <a:path w="2905734" h="330453">
                <a:moveTo>
                  <a:pt x="2464917" y="267335"/>
                </a:moveTo>
                <a:cubicBezTo>
                  <a:pt x="2470252" y="267335"/>
                  <a:pt x="2474697" y="269113"/>
                  <a:pt x="2478253" y="272796"/>
                </a:cubicBezTo>
                <a:cubicBezTo>
                  <a:pt x="2481809" y="276479"/>
                  <a:pt x="2483586" y="280797"/>
                  <a:pt x="2483586" y="286004"/>
                </a:cubicBezTo>
                <a:cubicBezTo>
                  <a:pt x="2483586" y="291084"/>
                  <a:pt x="2481809" y="295402"/>
                  <a:pt x="2478126" y="299085"/>
                </a:cubicBezTo>
                <a:cubicBezTo>
                  <a:pt x="2474442" y="302768"/>
                  <a:pt x="2470124" y="304546"/>
                  <a:pt x="2464917" y="304546"/>
                </a:cubicBezTo>
                <a:cubicBezTo>
                  <a:pt x="2459838" y="304546"/>
                  <a:pt x="2455520" y="302768"/>
                  <a:pt x="2451836" y="299085"/>
                </a:cubicBezTo>
                <a:cubicBezTo>
                  <a:pt x="2448154" y="295402"/>
                  <a:pt x="2446376" y="291084"/>
                  <a:pt x="2446376" y="286004"/>
                </a:cubicBezTo>
                <a:cubicBezTo>
                  <a:pt x="2446376" y="280670"/>
                  <a:pt x="2448154" y="276352"/>
                  <a:pt x="2451836" y="272669"/>
                </a:cubicBezTo>
                <a:cubicBezTo>
                  <a:pt x="2455520" y="269113"/>
                  <a:pt x="2459838" y="267335"/>
                  <a:pt x="2464917" y="267335"/>
                </a:cubicBezTo>
                <a:close/>
                <a:moveTo>
                  <a:pt x="2781402" y="247269"/>
                </a:moveTo>
                <a:cubicBezTo>
                  <a:pt x="2776195" y="252984"/>
                  <a:pt x="2772258" y="258318"/>
                  <a:pt x="2769591" y="263144"/>
                </a:cubicBezTo>
                <a:cubicBezTo>
                  <a:pt x="2766797" y="268097"/>
                  <a:pt x="2765527" y="272669"/>
                  <a:pt x="2765527" y="276733"/>
                </a:cubicBezTo>
                <a:cubicBezTo>
                  <a:pt x="2765527" y="282067"/>
                  <a:pt x="2768702" y="286766"/>
                  <a:pt x="2775179" y="290830"/>
                </a:cubicBezTo>
                <a:cubicBezTo>
                  <a:pt x="2786355" y="297688"/>
                  <a:pt x="2802484" y="301244"/>
                  <a:pt x="2823566" y="301244"/>
                </a:cubicBezTo>
                <a:cubicBezTo>
                  <a:pt x="2843759" y="301244"/>
                  <a:pt x="2858491" y="297688"/>
                  <a:pt x="2868016" y="290576"/>
                </a:cubicBezTo>
                <a:cubicBezTo>
                  <a:pt x="2877667" y="283464"/>
                  <a:pt x="2882367" y="275844"/>
                  <a:pt x="2882367" y="267843"/>
                </a:cubicBezTo>
                <a:cubicBezTo>
                  <a:pt x="2882367" y="262001"/>
                  <a:pt x="2879573" y="257937"/>
                  <a:pt x="2873858" y="255524"/>
                </a:cubicBezTo>
                <a:cubicBezTo>
                  <a:pt x="2868016" y="252984"/>
                  <a:pt x="2856586" y="251587"/>
                  <a:pt x="2839314" y="251079"/>
                </a:cubicBezTo>
                <a:cubicBezTo>
                  <a:pt x="2814295" y="250444"/>
                  <a:pt x="2794991" y="249174"/>
                  <a:pt x="2781402" y="247269"/>
                </a:cubicBezTo>
                <a:close/>
                <a:moveTo>
                  <a:pt x="2010258" y="247269"/>
                </a:moveTo>
                <a:cubicBezTo>
                  <a:pt x="2005051" y="252984"/>
                  <a:pt x="2001114" y="258318"/>
                  <a:pt x="1998447" y="263144"/>
                </a:cubicBezTo>
                <a:cubicBezTo>
                  <a:pt x="1995653" y="268097"/>
                  <a:pt x="1994383" y="272669"/>
                  <a:pt x="1994383" y="276733"/>
                </a:cubicBezTo>
                <a:cubicBezTo>
                  <a:pt x="1994383" y="282067"/>
                  <a:pt x="1997558" y="286766"/>
                  <a:pt x="2004035" y="290830"/>
                </a:cubicBezTo>
                <a:cubicBezTo>
                  <a:pt x="2015211" y="297688"/>
                  <a:pt x="2031340" y="301244"/>
                  <a:pt x="2052422" y="301244"/>
                </a:cubicBezTo>
                <a:cubicBezTo>
                  <a:pt x="2072615" y="301244"/>
                  <a:pt x="2087347" y="297688"/>
                  <a:pt x="2096872" y="290576"/>
                </a:cubicBezTo>
                <a:cubicBezTo>
                  <a:pt x="2106524" y="283464"/>
                  <a:pt x="2111223" y="275844"/>
                  <a:pt x="2111223" y="267843"/>
                </a:cubicBezTo>
                <a:cubicBezTo>
                  <a:pt x="2111223" y="262001"/>
                  <a:pt x="2108429" y="257937"/>
                  <a:pt x="2102714" y="255524"/>
                </a:cubicBezTo>
                <a:cubicBezTo>
                  <a:pt x="2096872" y="252984"/>
                  <a:pt x="2085442" y="251587"/>
                  <a:pt x="2068170" y="251079"/>
                </a:cubicBezTo>
                <a:cubicBezTo>
                  <a:pt x="2043151" y="250444"/>
                  <a:pt x="2023847" y="249174"/>
                  <a:pt x="2010258" y="247269"/>
                </a:cubicBezTo>
                <a:close/>
                <a:moveTo>
                  <a:pt x="730860" y="100203"/>
                </a:moveTo>
                <a:cubicBezTo>
                  <a:pt x="725018" y="100203"/>
                  <a:pt x="719049" y="101981"/>
                  <a:pt x="713080" y="105537"/>
                </a:cubicBezTo>
                <a:cubicBezTo>
                  <a:pt x="707111" y="109093"/>
                  <a:pt x="702285" y="115189"/>
                  <a:pt x="698602" y="124079"/>
                </a:cubicBezTo>
                <a:cubicBezTo>
                  <a:pt x="694919" y="132842"/>
                  <a:pt x="693014" y="144145"/>
                  <a:pt x="693014" y="157988"/>
                </a:cubicBezTo>
                <a:cubicBezTo>
                  <a:pt x="693014" y="180340"/>
                  <a:pt x="697459" y="199644"/>
                  <a:pt x="706349" y="215773"/>
                </a:cubicBezTo>
                <a:cubicBezTo>
                  <a:pt x="715239" y="232029"/>
                  <a:pt x="726922" y="240030"/>
                  <a:pt x="741400" y="240030"/>
                </a:cubicBezTo>
                <a:cubicBezTo>
                  <a:pt x="752196" y="240030"/>
                  <a:pt x="761213" y="235585"/>
                  <a:pt x="768197" y="226695"/>
                </a:cubicBezTo>
                <a:cubicBezTo>
                  <a:pt x="775183" y="217805"/>
                  <a:pt x="778739" y="202438"/>
                  <a:pt x="778739" y="180594"/>
                </a:cubicBezTo>
                <a:cubicBezTo>
                  <a:pt x="778739" y="153416"/>
                  <a:pt x="772897" y="131953"/>
                  <a:pt x="761213" y="116332"/>
                </a:cubicBezTo>
                <a:cubicBezTo>
                  <a:pt x="753212" y="105664"/>
                  <a:pt x="743178" y="100203"/>
                  <a:pt x="730860" y="100203"/>
                </a:cubicBezTo>
                <a:close/>
                <a:moveTo>
                  <a:pt x="2300580" y="99568"/>
                </a:moveTo>
                <a:cubicBezTo>
                  <a:pt x="2290801" y="99568"/>
                  <a:pt x="2282038" y="104013"/>
                  <a:pt x="2274291" y="112776"/>
                </a:cubicBezTo>
                <a:cubicBezTo>
                  <a:pt x="2264130" y="124460"/>
                  <a:pt x="2259051" y="141351"/>
                  <a:pt x="2259051" y="163703"/>
                </a:cubicBezTo>
                <a:cubicBezTo>
                  <a:pt x="2259051" y="186309"/>
                  <a:pt x="2264004" y="203581"/>
                  <a:pt x="2273783" y="215519"/>
                </a:cubicBezTo>
                <a:cubicBezTo>
                  <a:pt x="2283561" y="227584"/>
                  <a:pt x="2294484" y="233553"/>
                  <a:pt x="2306549" y="233553"/>
                </a:cubicBezTo>
                <a:cubicBezTo>
                  <a:pt x="2316709" y="233553"/>
                  <a:pt x="2326615" y="228473"/>
                  <a:pt x="2336013" y="218313"/>
                </a:cubicBezTo>
                <a:lnTo>
                  <a:pt x="2336013" y="139319"/>
                </a:lnTo>
                <a:cubicBezTo>
                  <a:pt x="2335378" y="131699"/>
                  <a:pt x="2333346" y="124714"/>
                  <a:pt x="2330044" y="118491"/>
                </a:cubicBezTo>
                <a:cubicBezTo>
                  <a:pt x="2326742" y="112268"/>
                  <a:pt x="2322297" y="107569"/>
                  <a:pt x="2316709" y="104394"/>
                </a:cubicBezTo>
                <a:cubicBezTo>
                  <a:pt x="2311248" y="101219"/>
                  <a:pt x="2305786" y="99568"/>
                  <a:pt x="2300580" y="99568"/>
                </a:cubicBezTo>
                <a:close/>
                <a:moveTo>
                  <a:pt x="2812263" y="97408"/>
                </a:moveTo>
                <a:cubicBezTo>
                  <a:pt x="2804008" y="97408"/>
                  <a:pt x="2797023" y="100711"/>
                  <a:pt x="2791435" y="107315"/>
                </a:cubicBezTo>
                <a:cubicBezTo>
                  <a:pt x="2785847" y="113919"/>
                  <a:pt x="2783053" y="123952"/>
                  <a:pt x="2783053" y="137541"/>
                </a:cubicBezTo>
                <a:cubicBezTo>
                  <a:pt x="2783053" y="155194"/>
                  <a:pt x="2786863" y="168910"/>
                  <a:pt x="2794483" y="178562"/>
                </a:cubicBezTo>
                <a:cubicBezTo>
                  <a:pt x="2800324" y="185928"/>
                  <a:pt x="2807691" y="189611"/>
                  <a:pt x="2816580" y="189611"/>
                </a:cubicBezTo>
                <a:cubicBezTo>
                  <a:pt x="2825090" y="189611"/>
                  <a:pt x="2832074" y="186436"/>
                  <a:pt x="2837536" y="180086"/>
                </a:cubicBezTo>
                <a:cubicBezTo>
                  <a:pt x="2842997" y="173736"/>
                  <a:pt x="2845664" y="163830"/>
                  <a:pt x="2845664" y="150114"/>
                </a:cubicBezTo>
                <a:cubicBezTo>
                  <a:pt x="2845664" y="132461"/>
                  <a:pt x="2841854" y="118491"/>
                  <a:pt x="2834107" y="108457"/>
                </a:cubicBezTo>
                <a:cubicBezTo>
                  <a:pt x="2828519" y="101092"/>
                  <a:pt x="2821153" y="97408"/>
                  <a:pt x="2812263" y="97408"/>
                </a:cubicBezTo>
                <a:close/>
                <a:moveTo>
                  <a:pt x="2041119" y="97408"/>
                </a:moveTo>
                <a:cubicBezTo>
                  <a:pt x="2032864" y="97408"/>
                  <a:pt x="2025879" y="100711"/>
                  <a:pt x="2020291" y="107315"/>
                </a:cubicBezTo>
                <a:cubicBezTo>
                  <a:pt x="2014703" y="113919"/>
                  <a:pt x="2011909" y="123952"/>
                  <a:pt x="2011909" y="137541"/>
                </a:cubicBezTo>
                <a:cubicBezTo>
                  <a:pt x="2011909" y="155194"/>
                  <a:pt x="2015719" y="168910"/>
                  <a:pt x="2023339" y="178562"/>
                </a:cubicBezTo>
                <a:cubicBezTo>
                  <a:pt x="2029181" y="185928"/>
                  <a:pt x="2036547" y="189611"/>
                  <a:pt x="2045437" y="189611"/>
                </a:cubicBezTo>
                <a:cubicBezTo>
                  <a:pt x="2053946" y="189611"/>
                  <a:pt x="2060931" y="186436"/>
                  <a:pt x="2066392" y="180086"/>
                </a:cubicBezTo>
                <a:cubicBezTo>
                  <a:pt x="2071853" y="173736"/>
                  <a:pt x="2074520" y="163830"/>
                  <a:pt x="2074520" y="150114"/>
                </a:cubicBezTo>
                <a:cubicBezTo>
                  <a:pt x="2074520" y="132461"/>
                  <a:pt x="2070710" y="118491"/>
                  <a:pt x="2062963" y="108457"/>
                </a:cubicBezTo>
                <a:cubicBezTo>
                  <a:pt x="2057375" y="101092"/>
                  <a:pt x="2050009" y="97408"/>
                  <a:pt x="2041119" y="97408"/>
                </a:cubicBezTo>
                <a:close/>
                <a:moveTo>
                  <a:pt x="2388845" y="93853"/>
                </a:moveTo>
                <a:lnTo>
                  <a:pt x="2442566" y="93853"/>
                </a:lnTo>
                <a:lnTo>
                  <a:pt x="2442566" y="196596"/>
                </a:lnTo>
                <a:cubicBezTo>
                  <a:pt x="2442566" y="210820"/>
                  <a:pt x="2444979" y="220218"/>
                  <a:pt x="2449932" y="224663"/>
                </a:cubicBezTo>
                <a:cubicBezTo>
                  <a:pt x="2455011" y="229108"/>
                  <a:pt x="2460980" y="231394"/>
                  <a:pt x="2467966" y="231394"/>
                </a:cubicBezTo>
                <a:cubicBezTo>
                  <a:pt x="2472792" y="231394"/>
                  <a:pt x="2478253" y="229870"/>
                  <a:pt x="2484349" y="226822"/>
                </a:cubicBezTo>
                <a:cubicBezTo>
                  <a:pt x="2490445" y="223774"/>
                  <a:pt x="2497684" y="218059"/>
                  <a:pt x="2505939" y="209550"/>
                </a:cubicBezTo>
                <a:lnTo>
                  <a:pt x="2505939" y="122682"/>
                </a:lnTo>
                <a:cubicBezTo>
                  <a:pt x="2505939" y="114045"/>
                  <a:pt x="2504415" y="108077"/>
                  <a:pt x="2501240" y="105029"/>
                </a:cubicBezTo>
                <a:cubicBezTo>
                  <a:pt x="2498065" y="101981"/>
                  <a:pt x="2491461" y="100330"/>
                  <a:pt x="2481428" y="100076"/>
                </a:cubicBezTo>
                <a:lnTo>
                  <a:pt x="2481428" y="93853"/>
                </a:lnTo>
                <a:lnTo>
                  <a:pt x="2533624" y="93853"/>
                </a:lnTo>
                <a:lnTo>
                  <a:pt x="2533624" y="186817"/>
                </a:lnTo>
                <a:cubicBezTo>
                  <a:pt x="2533624" y="204597"/>
                  <a:pt x="2534005" y="215392"/>
                  <a:pt x="2534895" y="219329"/>
                </a:cubicBezTo>
                <a:cubicBezTo>
                  <a:pt x="2535657" y="223393"/>
                  <a:pt x="2537054" y="226060"/>
                  <a:pt x="2538959" y="227711"/>
                </a:cubicBezTo>
                <a:cubicBezTo>
                  <a:pt x="2540736" y="229235"/>
                  <a:pt x="2542896" y="229997"/>
                  <a:pt x="2545309" y="229997"/>
                </a:cubicBezTo>
                <a:cubicBezTo>
                  <a:pt x="2548865" y="229997"/>
                  <a:pt x="2552674" y="229108"/>
                  <a:pt x="2557120" y="227203"/>
                </a:cubicBezTo>
                <a:lnTo>
                  <a:pt x="2559405" y="233045"/>
                </a:lnTo>
                <a:lnTo>
                  <a:pt x="2513559" y="251968"/>
                </a:lnTo>
                <a:lnTo>
                  <a:pt x="2505939" y="251968"/>
                </a:lnTo>
                <a:lnTo>
                  <a:pt x="2505939" y="219456"/>
                </a:lnTo>
                <a:cubicBezTo>
                  <a:pt x="2492858" y="233807"/>
                  <a:pt x="2482824" y="242697"/>
                  <a:pt x="2475840" y="246380"/>
                </a:cubicBezTo>
                <a:cubicBezTo>
                  <a:pt x="2468982" y="250063"/>
                  <a:pt x="2461616" y="251968"/>
                  <a:pt x="2453869" y="251968"/>
                </a:cubicBezTo>
                <a:cubicBezTo>
                  <a:pt x="2445360" y="251968"/>
                  <a:pt x="2437867" y="249428"/>
                  <a:pt x="2431517" y="244475"/>
                </a:cubicBezTo>
                <a:cubicBezTo>
                  <a:pt x="2425294" y="239522"/>
                  <a:pt x="2420849" y="233172"/>
                  <a:pt x="2418436" y="225298"/>
                </a:cubicBezTo>
                <a:cubicBezTo>
                  <a:pt x="2416023" y="217551"/>
                  <a:pt x="2414753" y="206502"/>
                  <a:pt x="2414753" y="192151"/>
                </a:cubicBezTo>
                <a:lnTo>
                  <a:pt x="2414753" y="123698"/>
                </a:lnTo>
                <a:cubicBezTo>
                  <a:pt x="2414753" y="116458"/>
                  <a:pt x="2413991" y="111379"/>
                  <a:pt x="2412467" y="108585"/>
                </a:cubicBezTo>
                <a:cubicBezTo>
                  <a:pt x="2410816" y="105791"/>
                  <a:pt x="2408530" y="103758"/>
                  <a:pt x="2405482" y="102235"/>
                </a:cubicBezTo>
                <a:cubicBezTo>
                  <a:pt x="2402434" y="100711"/>
                  <a:pt x="2396846" y="99949"/>
                  <a:pt x="2388845" y="100076"/>
                </a:cubicBezTo>
                <a:close/>
                <a:moveTo>
                  <a:pt x="2815057" y="89407"/>
                </a:moveTo>
                <a:cubicBezTo>
                  <a:pt x="2829661" y="89407"/>
                  <a:pt x="2842361" y="92964"/>
                  <a:pt x="2853030" y="100076"/>
                </a:cubicBezTo>
                <a:lnTo>
                  <a:pt x="2885542" y="100076"/>
                </a:lnTo>
                <a:cubicBezTo>
                  <a:pt x="2890367" y="100076"/>
                  <a:pt x="2893161" y="100203"/>
                  <a:pt x="2893924" y="100457"/>
                </a:cubicBezTo>
                <a:cubicBezTo>
                  <a:pt x="2894686" y="100838"/>
                  <a:pt x="2895321" y="101219"/>
                  <a:pt x="2895574" y="101981"/>
                </a:cubicBezTo>
                <a:cubicBezTo>
                  <a:pt x="2896336" y="102996"/>
                  <a:pt x="2896591" y="104775"/>
                  <a:pt x="2896591" y="107315"/>
                </a:cubicBezTo>
                <a:cubicBezTo>
                  <a:pt x="2896591" y="110236"/>
                  <a:pt x="2896336" y="112268"/>
                  <a:pt x="2895829" y="113283"/>
                </a:cubicBezTo>
                <a:cubicBezTo>
                  <a:pt x="2895448" y="113919"/>
                  <a:pt x="2894813" y="114300"/>
                  <a:pt x="2894051" y="114681"/>
                </a:cubicBezTo>
                <a:cubicBezTo>
                  <a:pt x="2893161" y="114935"/>
                  <a:pt x="2890367" y="115189"/>
                  <a:pt x="2885542" y="115189"/>
                </a:cubicBezTo>
                <a:lnTo>
                  <a:pt x="2865603" y="115189"/>
                </a:lnTo>
                <a:cubicBezTo>
                  <a:pt x="2871953" y="123190"/>
                  <a:pt x="2875001" y="133477"/>
                  <a:pt x="2875001" y="145923"/>
                </a:cubicBezTo>
                <a:cubicBezTo>
                  <a:pt x="2875001" y="160274"/>
                  <a:pt x="2869540" y="172466"/>
                  <a:pt x="2858617" y="182626"/>
                </a:cubicBezTo>
                <a:cubicBezTo>
                  <a:pt x="2847696" y="192786"/>
                  <a:pt x="2832964" y="197866"/>
                  <a:pt x="2814549" y="197866"/>
                </a:cubicBezTo>
                <a:cubicBezTo>
                  <a:pt x="2806929" y="197866"/>
                  <a:pt x="2799182" y="196723"/>
                  <a:pt x="2791308" y="194564"/>
                </a:cubicBezTo>
                <a:cubicBezTo>
                  <a:pt x="2786355" y="198755"/>
                  <a:pt x="2783053" y="202438"/>
                  <a:pt x="2781402" y="205613"/>
                </a:cubicBezTo>
                <a:cubicBezTo>
                  <a:pt x="2779624" y="208788"/>
                  <a:pt x="2778735" y="211582"/>
                  <a:pt x="2778735" y="213741"/>
                </a:cubicBezTo>
                <a:cubicBezTo>
                  <a:pt x="2778735" y="215646"/>
                  <a:pt x="2779624" y="217551"/>
                  <a:pt x="2781529" y="219329"/>
                </a:cubicBezTo>
                <a:cubicBezTo>
                  <a:pt x="2783307" y="221107"/>
                  <a:pt x="2786990" y="222377"/>
                  <a:pt x="2792324" y="223139"/>
                </a:cubicBezTo>
                <a:cubicBezTo>
                  <a:pt x="2795372" y="223647"/>
                  <a:pt x="2803246" y="224028"/>
                  <a:pt x="2815692" y="224282"/>
                </a:cubicBezTo>
                <a:cubicBezTo>
                  <a:pt x="2838805" y="224917"/>
                  <a:pt x="2853665" y="225679"/>
                  <a:pt x="2860396" y="226695"/>
                </a:cubicBezTo>
                <a:cubicBezTo>
                  <a:pt x="2870810" y="228092"/>
                  <a:pt x="2879065" y="232029"/>
                  <a:pt x="2885288" y="238252"/>
                </a:cubicBezTo>
                <a:cubicBezTo>
                  <a:pt x="2891511" y="244475"/>
                  <a:pt x="2894559" y="252222"/>
                  <a:pt x="2894559" y="261366"/>
                </a:cubicBezTo>
                <a:cubicBezTo>
                  <a:pt x="2894559" y="273939"/>
                  <a:pt x="2888717" y="285750"/>
                  <a:pt x="2876905" y="296799"/>
                </a:cubicBezTo>
                <a:cubicBezTo>
                  <a:pt x="2859507" y="313182"/>
                  <a:pt x="2836774" y="321310"/>
                  <a:pt x="2808707" y="321310"/>
                </a:cubicBezTo>
                <a:cubicBezTo>
                  <a:pt x="2787117" y="321310"/>
                  <a:pt x="2768955" y="316357"/>
                  <a:pt x="2754097" y="306705"/>
                </a:cubicBezTo>
                <a:cubicBezTo>
                  <a:pt x="2745715" y="301117"/>
                  <a:pt x="2741524" y="295275"/>
                  <a:pt x="2741524" y="289306"/>
                </a:cubicBezTo>
                <a:cubicBezTo>
                  <a:pt x="2741524" y="286639"/>
                  <a:pt x="2742159" y="283972"/>
                  <a:pt x="2743429" y="281305"/>
                </a:cubicBezTo>
                <a:cubicBezTo>
                  <a:pt x="2745334" y="277114"/>
                  <a:pt x="2749271" y="271399"/>
                  <a:pt x="2755113" y="264033"/>
                </a:cubicBezTo>
                <a:cubicBezTo>
                  <a:pt x="2755874" y="263017"/>
                  <a:pt x="2761590" y="256921"/>
                  <a:pt x="2772258" y="245872"/>
                </a:cubicBezTo>
                <a:cubicBezTo>
                  <a:pt x="2766416" y="242443"/>
                  <a:pt x="2762352" y="239395"/>
                  <a:pt x="2759939" y="236601"/>
                </a:cubicBezTo>
                <a:cubicBezTo>
                  <a:pt x="2757526" y="233934"/>
                  <a:pt x="2756255" y="230759"/>
                  <a:pt x="2756255" y="227330"/>
                </a:cubicBezTo>
                <a:cubicBezTo>
                  <a:pt x="2756255" y="223393"/>
                  <a:pt x="2757907" y="218821"/>
                  <a:pt x="2761082" y="213614"/>
                </a:cubicBezTo>
                <a:cubicBezTo>
                  <a:pt x="2764257" y="208407"/>
                  <a:pt x="2771623" y="200914"/>
                  <a:pt x="2783053" y="191389"/>
                </a:cubicBezTo>
                <a:cubicBezTo>
                  <a:pt x="2773782" y="186817"/>
                  <a:pt x="2766542" y="180340"/>
                  <a:pt x="2761463" y="172212"/>
                </a:cubicBezTo>
                <a:cubicBezTo>
                  <a:pt x="2756510" y="163957"/>
                  <a:pt x="2753970" y="154940"/>
                  <a:pt x="2753970" y="144907"/>
                </a:cubicBezTo>
                <a:cubicBezTo>
                  <a:pt x="2753970" y="129794"/>
                  <a:pt x="2759685" y="116713"/>
                  <a:pt x="2771115" y="105791"/>
                </a:cubicBezTo>
                <a:cubicBezTo>
                  <a:pt x="2782545" y="94869"/>
                  <a:pt x="2797277" y="89407"/>
                  <a:pt x="2815057" y="89407"/>
                </a:cubicBezTo>
                <a:close/>
                <a:moveTo>
                  <a:pt x="2608174" y="89407"/>
                </a:moveTo>
                <a:lnTo>
                  <a:pt x="2615286" y="89407"/>
                </a:lnTo>
                <a:lnTo>
                  <a:pt x="2615286" y="121920"/>
                </a:lnTo>
                <a:cubicBezTo>
                  <a:pt x="2633320" y="100203"/>
                  <a:pt x="2650465" y="89407"/>
                  <a:pt x="2666721" y="89407"/>
                </a:cubicBezTo>
                <a:cubicBezTo>
                  <a:pt x="2675103" y="89407"/>
                  <a:pt x="2682342" y="91440"/>
                  <a:pt x="2688311" y="95631"/>
                </a:cubicBezTo>
                <a:cubicBezTo>
                  <a:pt x="2694407" y="99821"/>
                  <a:pt x="2699105" y="106680"/>
                  <a:pt x="2702789" y="116332"/>
                </a:cubicBezTo>
                <a:cubicBezTo>
                  <a:pt x="2705202" y="123063"/>
                  <a:pt x="2706472" y="133350"/>
                  <a:pt x="2706472" y="147193"/>
                </a:cubicBezTo>
                <a:lnTo>
                  <a:pt x="2706472" y="212598"/>
                </a:lnTo>
                <a:cubicBezTo>
                  <a:pt x="2706472" y="222377"/>
                  <a:pt x="2707234" y="228854"/>
                  <a:pt x="2708758" y="232410"/>
                </a:cubicBezTo>
                <a:cubicBezTo>
                  <a:pt x="2710028" y="235204"/>
                  <a:pt x="2711933" y="237363"/>
                  <a:pt x="2714727" y="238887"/>
                </a:cubicBezTo>
                <a:cubicBezTo>
                  <a:pt x="2717394" y="240411"/>
                  <a:pt x="2722474" y="241300"/>
                  <a:pt x="2729840" y="241300"/>
                </a:cubicBezTo>
                <a:lnTo>
                  <a:pt x="2729840" y="247269"/>
                </a:lnTo>
                <a:lnTo>
                  <a:pt x="2654021" y="247269"/>
                </a:lnTo>
                <a:lnTo>
                  <a:pt x="2654021" y="241300"/>
                </a:lnTo>
                <a:lnTo>
                  <a:pt x="2657196" y="241300"/>
                </a:lnTo>
                <a:cubicBezTo>
                  <a:pt x="2664308" y="241300"/>
                  <a:pt x="2669388" y="240157"/>
                  <a:pt x="2672182" y="237998"/>
                </a:cubicBezTo>
                <a:cubicBezTo>
                  <a:pt x="2674976" y="235839"/>
                  <a:pt x="2677008" y="232537"/>
                  <a:pt x="2678151" y="228346"/>
                </a:cubicBezTo>
                <a:cubicBezTo>
                  <a:pt x="2678532" y="226695"/>
                  <a:pt x="2678786" y="221488"/>
                  <a:pt x="2678786" y="212598"/>
                </a:cubicBezTo>
                <a:lnTo>
                  <a:pt x="2678786" y="149860"/>
                </a:lnTo>
                <a:cubicBezTo>
                  <a:pt x="2678786" y="135890"/>
                  <a:pt x="2677008" y="125730"/>
                  <a:pt x="2673324" y="119380"/>
                </a:cubicBezTo>
                <a:cubicBezTo>
                  <a:pt x="2669769" y="113157"/>
                  <a:pt x="2663673" y="109982"/>
                  <a:pt x="2655036" y="109982"/>
                </a:cubicBezTo>
                <a:cubicBezTo>
                  <a:pt x="2641702" y="109982"/>
                  <a:pt x="2628494" y="117220"/>
                  <a:pt x="2615286" y="131699"/>
                </a:cubicBezTo>
                <a:lnTo>
                  <a:pt x="2615286" y="212598"/>
                </a:lnTo>
                <a:cubicBezTo>
                  <a:pt x="2615286" y="223012"/>
                  <a:pt x="2615921" y="229362"/>
                  <a:pt x="2617191" y="231902"/>
                </a:cubicBezTo>
                <a:cubicBezTo>
                  <a:pt x="2618715" y="235077"/>
                  <a:pt x="2620874" y="237490"/>
                  <a:pt x="2623667" y="239014"/>
                </a:cubicBezTo>
                <a:cubicBezTo>
                  <a:pt x="2626335" y="240538"/>
                  <a:pt x="2631923" y="241300"/>
                  <a:pt x="2640305" y="241300"/>
                </a:cubicBezTo>
                <a:lnTo>
                  <a:pt x="2640305" y="247269"/>
                </a:lnTo>
                <a:lnTo>
                  <a:pt x="2564486" y="247269"/>
                </a:lnTo>
                <a:lnTo>
                  <a:pt x="2564486" y="241300"/>
                </a:lnTo>
                <a:lnTo>
                  <a:pt x="2567788" y="241300"/>
                </a:lnTo>
                <a:cubicBezTo>
                  <a:pt x="2575535" y="241300"/>
                  <a:pt x="2580869" y="239268"/>
                  <a:pt x="2583663" y="235331"/>
                </a:cubicBezTo>
                <a:cubicBezTo>
                  <a:pt x="2586330" y="231394"/>
                  <a:pt x="2587727" y="223774"/>
                  <a:pt x="2587727" y="212598"/>
                </a:cubicBezTo>
                <a:lnTo>
                  <a:pt x="2587727" y="155702"/>
                </a:lnTo>
                <a:cubicBezTo>
                  <a:pt x="2587727" y="137287"/>
                  <a:pt x="2587346" y="126111"/>
                  <a:pt x="2586457" y="122046"/>
                </a:cubicBezTo>
                <a:cubicBezTo>
                  <a:pt x="2585567" y="117982"/>
                  <a:pt x="2584298" y="115316"/>
                  <a:pt x="2582647" y="113792"/>
                </a:cubicBezTo>
                <a:cubicBezTo>
                  <a:pt x="2580869" y="112395"/>
                  <a:pt x="2578583" y="111632"/>
                  <a:pt x="2575661" y="111632"/>
                </a:cubicBezTo>
                <a:cubicBezTo>
                  <a:pt x="2572486" y="111632"/>
                  <a:pt x="2568804" y="112521"/>
                  <a:pt x="2564486" y="114173"/>
                </a:cubicBezTo>
                <a:lnTo>
                  <a:pt x="2561946" y="108077"/>
                </a:lnTo>
                <a:close/>
                <a:moveTo>
                  <a:pt x="2043913" y="89407"/>
                </a:moveTo>
                <a:cubicBezTo>
                  <a:pt x="2058518" y="89407"/>
                  <a:pt x="2071218" y="92964"/>
                  <a:pt x="2081886" y="100076"/>
                </a:cubicBezTo>
                <a:lnTo>
                  <a:pt x="2114398" y="100076"/>
                </a:lnTo>
                <a:cubicBezTo>
                  <a:pt x="2119224" y="100076"/>
                  <a:pt x="2122018" y="100203"/>
                  <a:pt x="2122780" y="100457"/>
                </a:cubicBezTo>
                <a:cubicBezTo>
                  <a:pt x="2123542" y="100838"/>
                  <a:pt x="2124177" y="101219"/>
                  <a:pt x="2124431" y="101981"/>
                </a:cubicBezTo>
                <a:cubicBezTo>
                  <a:pt x="2125193" y="102996"/>
                  <a:pt x="2125447" y="104775"/>
                  <a:pt x="2125447" y="107315"/>
                </a:cubicBezTo>
                <a:cubicBezTo>
                  <a:pt x="2125447" y="110236"/>
                  <a:pt x="2125193" y="112268"/>
                  <a:pt x="2124685" y="113283"/>
                </a:cubicBezTo>
                <a:cubicBezTo>
                  <a:pt x="2124304" y="113919"/>
                  <a:pt x="2123669" y="114300"/>
                  <a:pt x="2122907" y="114681"/>
                </a:cubicBezTo>
                <a:cubicBezTo>
                  <a:pt x="2122018" y="114935"/>
                  <a:pt x="2119224" y="115189"/>
                  <a:pt x="2114398" y="115189"/>
                </a:cubicBezTo>
                <a:lnTo>
                  <a:pt x="2094459" y="115189"/>
                </a:lnTo>
                <a:cubicBezTo>
                  <a:pt x="2100809" y="123190"/>
                  <a:pt x="2103857" y="133477"/>
                  <a:pt x="2103857" y="145923"/>
                </a:cubicBezTo>
                <a:cubicBezTo>
                  <a:pt x="2103857" y="160274"/>
                  <a:pt x="2098396" y="172466"/>
                  <a:pt x="2087474" y="182626"/>
                </a:cubicBezTo>
                <a:cubicBezTo>
                  <a:pt x="2076552" y="192786"/>
                  <a:pt x="2061820" y="197866"/>
                  <a:pt x="2043405" y="197866"/>
                </a:cubicBezTo>
                <a:cubicBezTo>
                  <a:pt x="2035785" y="197866"/>
                  <a:pt x="2028038" y="196723"/>
                  <a:pt x="2020164" y="194564"/>
                </a:cubicBezTo>
                <a:cubicBezTo>
                  <a:pt x="2015211" y="198755"/>
                  <a:pt x="2011909" y="202438"/>
                  <a:pt x="2010258" y="205613"/>
                </a:cubicBezTo>
                <a:cubicBezTo>
                  <a:pt x="2008480" y="208788"/>
                  <a:pt x="2007591" y="211582"/>
                  <a:pt x="2007591" y="213741"/>
                </a:cubicBezTo>
                <a:cubicBezTo>
                  <a:pt x="2007591" y="215646"/>
                  <a:pt x="2008480" y="217551"/>
                  <a:pt x="2010385" y="219329"/>
                </a:cubicBezTo>
                <a:cubicBezTo>
                  <a:pt x="2012163" y="221107"/>
                  <a:pt x="2015846" y="222377"/>
                  <a:pt x="2021180" y="223139"/>
                </a:cubicBezTo>
                <a:cubicBezTo>
                  <a:pt x="2024228" y="223647"/>
                  <a:pt x="2032102" y="224028"/>
                  <a:pt x="2044548" y="224282"/>
                </a:cubicBezTo>
                <a:cubicBezTo>
                  <a:pt x="2067662" y="224917"/>
                  <a:pt x="2082521" y="225679"/>
                  <a:pt x="2089252" y="226695"/>
                </a:cubicBezTo>
                <a:cubicBezTo>
                  <a:pt x="2099666" y="228092"/>
                  <a:pt x="2107921" y="232029"/>
                  <a:pt x="2114144" y="238252"/>
                </a:cubicBezTo>
                <a:cubicBezTo>
                  <a:pt x="2120367" y="244475"/>
                  <a:pt x="2123415" y="252222"/>
                  <a:pt x="2123415" y="261366"/>
                </a:cubicBezTo>
                <a:cubicBezTo>
                  <a:pt x="2123415" y="273939"/>
                  <a:pt x="2117573" y="285750"/>
                  <a:pt x="2105762" y="296799"/>
                </a:cubicBezTo>
                <a:cubicBezTo>
                  <a:pt x="2088363" y="313182"/>
                  <a:pt x="2065630" y="321310"/>
                  <a:pt x="2037563" y="321310"/>
                </a:cubicBezTo>
                <a:cubicBezTo>
                  <a:pt x="2015973" y="321310"/>
                  <a:pt x="1997812" y="316357"/>
                  <a:pt x="1982953" y="306705"/>
                </a:cubicBezTo>
                <a:cubicBezTo>
                  <a:pt x="1974571" y="301117"/>
                  <a:pt x="1970380" y="295275"/>
                  <a:pt x="1970380" y="289306"/>
                </a:cubicBezTo>
                <a:cubicBezTo>
                  <a:pt x="1970380" y="286639"/>
                  <a:pt x="1971015" y="283972"/>
                  <a:pt x="1972285" y="281305"/>
                </a:cubicBezTo>
                <a:cubicBezTo>
                  <a:pt x="1974190" y="277114"/>
                  <a:pt x="1978127" y="271399"/>
                  <a:pt x="1983969" y="264033"/>
                </a:cubicBezTo>
                <a:cubicBezTo>
                  <a:pt x="1984731" y="263017"/>
                  <a:pt x="1990446" y="256921"/>
                  <a:pt x="2001114" y="245872"/>
                </a:cubicBezTo>
                <a:cubicBezTo>
                  <a:pt x="1995272" y="242443"/>
                  <a:pt x="1991208" y="239395"/>
                  <a:pt x="1988795" y="236601"/>
                </a:cubicBezTo>
                <a:cubicBezTo>
                  <a:pt x="1986382" y="233934"/>
                  <a:pt x="1985112" y="230759"/>
                  <a:pt x="1985112" y="227330"/>
                </a:cubicBezTo>
                <a:cubicBezTo>
                  <a:pt x="1985112" y="223393"/>
                  <a:pt x="1986763" y="218821"/>
                  <a:pt x="1989938" y="213614"/>
                </a:cubicBezTo>
                <a:cubicBezTo>
                  <a:pt x="1993113" y="208407"/>
                  <a:pt x="2000479" y="200914"/>
                  <a:pt x="2011909" y="191389"/>
                </a:cubicBezTo>
                <a:cubicBezTo>
                  <a:pt x="2002638" y="186817"/>
                  <a:pt x="1995399" y="180340"/>
                  <a:pt x="1990319" y="172212"/>
                </a:cubicBezTo>
                <a:cubicBezTo>
                  <a:pt x="1985366" y="163957"/>
                  <a:pt x="1982826" y="154940"/>
                  <a:pt x="1982826" y="144907"/>
                </a:cubicBezTo>
                <a:cubicBezTo>
                  <a:pt x="1982826" y="129794"/>
                  <a:pt x="1988541" y="116713"/>
                  <a:pt x="1999971" y="105791"/>
                </a:cubicBezTo>
                <a:cubicBezTo>
                  <a:pt x="2011401" y="94869"/>
                  <a:pt x="2026133" y="89407"/>
                  <a:pt x="2043913" y="89407"/>
                </a:cubicBezTo>
                <a:close/>
                <a:moveTo>
                  <a:pt x="1837030" y="89407"/>
                </a:moveTo>
                <a:lnTo>
                  <a:pt x="1844142" y="89407"/>
                </a:lnTo>
                <a:lnTo>
                  <a:pt x="1844142" y="121920"/>
                </a:lnTo>
                <a:cubicBezTo>
                  <a:pt x="1862176" y="100203"/>
                  <a:pt x="1879321" y="89407"/>
                  <a:pt x="1895577" y="89407"/>
                </a:cubicBezTo>
                <a:cubicBezTo>
                  <a:pt x="1903959" y="89407"/>
                  <a:pt x="1911198" y="91440"/>
                  <a:pt x="1917167" y="95631"/>
                </a:cubicBezTo>
                <a:cubicBezTo>
                  <a:pt x="1923263" y="99821"/>
                  <a:pt x="1927962" y="106680"/>
                  <a:pt x="1931645" y="116332"/>
                </a:cubicBezTo>
                <a:cubicBezTo>
                  <a:pt x="1934058" y="123063"/>
                  <a:pt x="1935328" y="133350"/>
                  <a:pt x="1935328" y="147193"/>
                </a:cubicBezTo>
                <a:lnTo>
                  <a:pt x="1935328" y="212598"/>
                </a:lnTo>
                <a:cubicBezTo>
                  <a:pt x="1935328" y="222377"/>
                  <a:pt x="1936090" y="228854"/>
                  <a:pt x="1937614" y="232410"/>
                </a:cubicBezTo>
                <a:cubicBezTo>
                  <a:pt x="1938884" y="235204"/>
                  <a:pt x="1940789" y="237363"/>
                  <a:pt x="1943583" y="238887"/>
                </a:cubicBezTo>
                <a:cubicBezTo>
                  <a:pt x="1946250" y="240411"/>
                  <a:pt x="1951330" y="241300"/>
                  <a:pt x="1958696" y="241300"/>
                </a:cubicBezTo>
                <a:lnTo>
                  <a:pt x="1958696" y="247269"/>
                </a:lnTo>
                <a:lnTo>
                  <a:pt x="1882877" y="247269"/>
                </a:lnTo>
                <a:lnTo>
                  <a:pt x="1882877" y="241300"/>
                </a:lnTo>
                <a:lnTo>
                  <a:pt x="1886052" y="241300"/>
                </a:lnTo>
                <a:cubicBezTo>
                  <a:pt x="1893164" y="241300"/>
                  <a:pt x="1898244" y="240157"/>
                  <a:pt x="1901038" y="237998"/>
                </a:cubicBezTo>
                <a:cubicBezTo>
                  <a:pt x="1903832" y="235839"/>
                  <a:pt x="1905864" y="232537"/>
                  <a:pt x="1907007" y="228346"/>
                </a:cubicBezTo>
                <a:cubicBezTo>
                  <a:pt x="1907388" y="226695"/>
                  <a:pt x="1907642" y="221488"/>
                  <a:pt x="1907642" y="212598"/>
                </a:cubicBezTo>
                <a:lnTo>
                  <a:pt x="1907642" y="149860"/>
                </a:lnTo>
                <a:cubicBezTo>
                  <a:pt x="1907642" y="135890"/>
                  <a:pt x="1905864" y="125730"/>
                  <a:pt x="1902181" y="119380"/>
                </a:cubicBezTo>
                <a:cubicBezTo>
                  <a:pt x="1898625" y="113157"/>
                  <a:pt x="1892529" y="109982"/>
                  <a:pt x="1883893" y="109982"/>
                </a:cubicBezTo>
                <a:cubicBezTo>
                  <a:pt x="1870558" y="109982"/>
                  <a:pt x="1857350" y="117220"/>
                  <a:pt x="1844142" y="131699"/>
                </a:cubicBezTo>
                <a:lnTo>
                  <a:pt x="1844142" y="212598"/>
                </a:lnTo>
                <a:cubicBezTo>
                  <a:pt x="1844142" y="223012"/>
                  <a:pt x="1844777" y="229362"/>
                  <a:pt x="1846047" y="231902"/>
                </a:cubicBezTo>
                <a:cubicBezTo>
                  <a:pt x="1847571" y="235077"/>
                  <a:pt x="1849730" y="237490"/>
                  <a:pt x="1852524" y="239014"/>
                </a:cubicBezTo>
                <a:cubicBezTo>
                  <a:pt x="1855191" y="240538"/>
                  <a:pt x="1860779" y="241300"/>
                  <a:pt x="1869161" y="241300"/>
                </a:cubicBezTo>
                <a:lnTo>
                  <a:pt x="1869161" y="247269"/>
                </a:lnTo>
                <a:lnTo>
                  <a:pt x="1793342" y="247269"/>
                </a:lnTo>
                <a:lnTo>
                  <a:pt x="1793342" y="241300"/>
                </a:lnTo>
                <a:lnTo>
                  <a:pt x="1796644" y="241300"/>
                </a:lnTo>
                <a:cubicBezTo>
                  <a:pt x="1804391" y="241300"/>
                  <a:pt x="1809725" y="239268"/>
                  <a:pt x="1812519" y="235331"/>
                </a:cubicBezTo>
                <a:cubicBezTo>
                  <a:pt x="1815186" y="231394"/>
                  <a:pt x="1816583" y="223774"/>
                  <a:pt x="1816583" y="212598"/>
                </a:cubicBezTo>
                <a:lnTo>
                  <a:pt x="1816583" y="155702"/>
                </a:lnTo>
                <a:cubicBezTo>
                  <a:pt x="1816583" y="137287"/>
                  <a:pt x="1816202" y="126111"/>
                  <a:pt x="1815313" y="122046"/>
                </a:cubicBezTo>
                <a:cubicBezTo>
                  <a:pt x="1814424" y="117982"/>
                  <a:pt x="1813154" y="115316"/>
                  <a:pt x="1811503" y="113792"/>
                </a:cubicBezTo>
                <a:cubicBezTo>
                  <a:pt x="1809725" y="112395"/>
                  <a:pt x="1807439" y="111632"/>
                  <a:pt x="1804518" y="111632"/>
                </a:cubicBezTo>
                <a:cubicBezTo>
                  <a:pt x="1801343" y="111632"/>
                  <a:pt x="1797660" y="112521"/>
                  <a:pt x="1793342" y="114173"/>
                </a:cubicBezTo>
                <a:lnTo>
                  <a:pt x="1790802" y="108077"/>
                </a:lnTo>
                <a:close/>
                <a:moveTo>
                  <a:pt x="1222096" y="89407"/>
                </a:moveTo>
                <a:lnTo>
                  <a:pt x="1229208" y="89407"/>
                </a:lnTo>
                <a:lnTo>
                  <a:pt x="1229208" y="121920"/>
                </a:lnTo>
                <a:cubicBezTo>
                  <a:pt x="1247242" y="100203"/>
                  <a:pt x="1264387" y="89407"/>
                  <a:pt x="1280643" y="89407"/>
                </a:cubicBezTo>
                <a:cubicBezTo>
                  <a:pt x="1289025" y="89407"/>
                  <a:pt x="1296264" y="91440"/>
                  <a:pt x="1302233" y="95631"/>
                </a:cubicBezTo>
                <a:cubicBezTo>
                  <a:pt x="1308329" y="99821"/>
                  <a:pt x="1313028" y="106680"/>
                  <a:pt x="1316711" y="116332"/>
                </a:cubicBezTo>
                <a:cubicBezTo>
                  <a:pt x="1319124" y="123063"/>
                  <a:pt x="1320394" y="133350"/>
                  <a:pt x="1320394" y="147193"/>
                </a:cubicBezTo>
                <a:lnTo>
                  <a:pt x="1320394" y="212598"/>
                </a:lnTo>
                <a:cubicBezTo>
                  <a:pt x="1320394" y="222377"/>
                  <a:pt x="1321156" y="228854"/>
                  <a:pt x="1322680" y="232410"/>
                </a:cubicBezTo>
                <a:cubicBezTo>
                  <a:pt x="1323950" y="235204"/>
                  <a:pt x="1325855" y="237363"/>
                  <a:pt x="1328649" y="238887"/>
                </a:cubicBezTo>
                <a:cubicBezTo>
                  <a:pt x="1331316" y="240411"/>
                  <a:pt x="1336396" y="241300"/>
                  <a:pt x="1343762" y="241300"/>
                </a:cubicBezTo>
                <a:lnTo>
                  <a:pt x="1343762" y="247269"/>
                </a:lnTo>
                <a:lnTo>
                  <a:pt x="1267943" y="247269"/>
                </a:lnTo>
                <a:lnTo>
                  <a:pt x="1267943" y="241300"/>
                </a:lnTo>
                <a:lnTo>
                  <a:pt x="1271118" y="241300"/>
                </a:lnTo>
                <a:cubicBezTo>
                  <a:pt x="1278230" y="241300"/>
                  <a:pt x="1283310" y="240157"/>
                  <a:pt x="1286104" y="237998"/>
                </a:cubicBezTo>
                <a:cubicBezTo>
                  <a:pt x="1288898" y="235839"/>
                  <a:pt x="1290930" y="232537"/>
                  <a:pt x="1292073" y="228346"/>
                </a:cubicBezTo>
                <a:cubicBezTo>
                  <a:pt x="1292454" y="226695"/>
                  <a:pt x="1292708" y="221488"/>
                  <a:pt x="1292708" y="212598"/>
                </a:cubicBezTo>
                <a:lnTo>
                  <a:pt x="1292708" y="149860"/>
                </a:lnTo>
                <a:cubicBezTo>
                  <a:pt x="1292708" y="135890"/>
                  <a:pt x="1290930" y="125730"/>
                  <a:pt x="1287247" y="119380"/>
                </a:cubicBezTo>
                <a:cubicBezTo>
                  <a:pt x="1283691" y="113157"/>
                  <a:pt x="1277595" y="109982"/>
                  <a:pt x="1268959" y="109982"/>
                </a:cubicBezTo>
                <a:cubicBezTo>
                  <a:pt x="1255624" y="109982"/>
                  <a:pt x="1242416" y="117220"/>
                  <a:pt x="1229208" y="131699"/>
                </a:cubicBezTo>
                <a:lnTo>
                  <a:pt x="1229208" y="212598"/>
                </a:lnTo>
                <a:cubicBezTo>
                  <a:pt x="1229208" y="223012"/>
                  <a:pt x="1229843" y="229362"/>
                  <a:pt x="1231113" y="231902"/>
                </a:cubicBezTo>
                <a:cubicBezTo>
                  <a:pt x="1232637" y="235077"/>
                  <a:pt x="1234796" y="237490"/>
                  <a:pt x="1237590" y="239014"/>
                </a:cubicBezTo>
                <a:cubicBezTo>
                  <a:pt x="1240257" y="240538"/>
                  <a:pt x="1245845" y="241300"/>
                  <a:pt x="1254227" y="241300"/>
                </a:cubicBezTo>
                <a:lnTo>
                  <a:pt x="1254227" y="247269"/>
                </a:lnTo>
                <a:lnTo>
                  <a:pt x="1178408" y="247269"/>
                </a:lnTo>
                <a:lnTo>
                  <a:pt x="1178408" y="241300"/>
                </a:lnTo>
                <a:lnTo>
                  <a:pt x="1181710" y="241300"/>
                </a:lnTo>
                <a:cubicBezTo>
                  <a:pt x="1189457" y="241300"/>
                  <a:pt x="1194791" y="239268"/>
                  <a:pt x="1197585" y="235331"/>
                </a:cubicBezTo>
                <a:cubicBezTo>
                  <a:pt x="1200252" y="231394"/>
                  <a:pt x="1201649" y="223774"/>
                  <a:pt x="1201649" y="212598"/>
                </a:cubicBezTo>
                <a:lnTo>
                  <a:pt x="1201649" y="155702"/>
                </a:lnTo>
                <a:cubicBezTo>
                  <a:pt x="1201649" y="137287"/>
                  <a:pt x="1201268" y="126111"/>
                  <a:pt x="1200379" y="122046"/>
                </a:cubicBezTo>
                <a:cubicBezTo>
                  <a:pt x="1199490" y="117982"/>
                  <a:pt x="1198220" y="115316"/>
                  <a:pt x="1196569" y="113792"/>
                </a:cubicBezTo>
                <a:cubicBezTo>
                  <a:pt x="1194791" y="112395"/>
                  <a:pt x="1192505" y="111632"/>
                  <a:pt x="1189584" y="111632"/>
                </a:cubicBezTo>
                <a:cubicBezTo>
                  <a:pt x="1186409" y="111632"/>
                  <a:pt x="1182726" y="112521"/>
                  <a:pt x="1178408" y="114173"/>
                </a:cubicBezTo>
                <a:lnTo>
                  <a:pt x="1175868" y="108077"/>
                </a:lnTo>
                <a:close/>
                <a:moveTo>
                  <a:pt x="1134847" y="89407"/>
                </a:moveTo>
                <a:lnTo>
                  <a:pt x="1142086" y="89407"/>
                </a:lnTo>
                <a:lnTo>
                  <a:pt x="1142086" y="212598"/>
                </a:lnTo>
                <a:cubicBezTo>
                  <a:pt x="1142086" y="222250"/>
                  <a:pt x="1142721" y="228600"/>
                  <a:pt x="1144245" y="231775"/>
                </a:cubicBezTo>
                <a:cubicBezTo>
                  <a:pt x="1145642" y="234950"/>
                  <a:pt x="1147801" y="237363"/>
                  <a:pt x="1150468" y="238887"/>
                </a:cubicBezTo>
                <a:cubicBezTo>
                  <a:pt x="1153262" y="240411"/>
                  <a:pt x="1158215" y="241300"/>
                  <a:pt x="1165454" y="241300"/>
                </a:cubicBezTo>
                <a:lnTo>
                  <a:pt x="1165454" y="247269"/>
                </a:lnTo>
                <a:lnTo>
                  <a:pt x="1091032" y="247269"/>
                </a:lnTo>
                <a:lnTo>
                  <a:pt x="1091032" y="241300"/>
                </a:lnTo>
                <a:cubicBezTo>
                  <a:pt x="1098398" y="241300"/>
                  <a:pt x="1103478" y="240538"/>
                  <a:pt x="1106018" y="239014"/>
                </a:cubicBezTo>
                <a:cubicBezTo>
                  <a:pt x="1108558" y="237617"/>
                  <a:pt x="1110590" y="235204"/>
                  <a:pt x="1112114" y="231902"/>
                </a:cubicBezTo>
                <a:cubicBezTo>
                  <a:pt x="1113638" y="228473"/>
                  <a:pt x="1114400" y="222123"/>
                  <a:pt x="1114400" y="212598"/>
                </a:cubicBezTo>
                <a:lnTo>
                  <a:pt x="1114400" y="153543"/>
                </a:lnTo>
                <a:cubicBezTo>
                  <a:pt x="1114400" y="136906"/>
                  <a:pt x="1113892" y="126111"/>
                  <a:pt x="1112876" y="121157"/>
                </a:cubicBezTo>
                <a:cubicBezTo>
                  <a:pt x="1112114" y="117602"/>
                  <a:pt x="1110844" y="115189"/>
                  <a:pt x="1109193" y="113792"/>
                </a:cubicBezTo>
                <a:cubicBezTo>
                  <a:pt x="1107542" y="112395"/>
                  <a:pt x="1105256" y="111632"/>
                  <a:pt x="1102335" y="111632"/>
                </a:cubicBezTo>
                <a:cubicBezTo>
                  <a:pt x="1099287" y="111632"/>
                  <a:pt x="1095477" y="112521"/>
                  <a:pt x="1091032" y="114173"/>
                </a:cubicBezTo>
                <a:lnTo>
                  <a:pt x="1088619" y="108077"/>
                </a:lnTo>
                <a:close/>
                <a:moveTo>
                  <a:pt x="736067" y="89407"/>
                </a:moveTo>
                <a:cubicBezTo>
                  <a:pt x="759308" y="89407"/>
                  <a:pt x="777977" y="98170"/>
                  <a:pt x="791947" y="115824"/>
                </a:cubicBezTo>
                <a:cubicBezTo>
                  <a:pt x="803885" y="130937"/>
                  <a:pt x="809853" y="148209"/>
                  <a:pt x="809853" y="167767"/>
                </a:cubicBezTo>
                <a:cubicBezTo>
                  <a:pt x="809853" y="181483"/>
                  <a:pt x="806552" y="195326"/>
                  <a:pt x="800075" y="209423"/>
                </a:cubicBezTo>
                <a:cubicBezTo>
                  <a:pt x="793471" y="223520"/>
                  <a:pt x="784327" y="234061"/>
                  <a:pt x="772770" y="241300"/>
                </a:cubicBezTo>
                <a:cubicBezTo>
                  <a:pt x="761213" y="248412"/>
                  <a:pt x="748386" y="251968"/>
                  <a:pt x="734162" y="251968"/>
                </a:cubicBezTo>
                <a:cubicBezTo>
                  <a:pt x="711175" y="251968"/>
                  <a:pt x="692760" y="242697"/>
                  <a:pt x="679171" y="224282"/>
                </a:cubicBezTo>
                <a:cubicBezTo>
                  <a:pt x="667614" y="208788"/>
                  <a:pt x="661899" y="191389"/>
                  <a:pt x="661899" y="172085"/>
                </a:cubicBezTo>
                <a:cubicBezTo>
                  <a:pt x="661899" y="157988"/>
                  <a:pt x="665328" y="144018"/>
                  <a:pt x="672313" y="130175"/>
                </a:cubicBezTo>
                <a:cubicBezTo>
                  <a:pt x="679297" y="116205"/>
                  <a:pt x="688569" y="106045"/>
                  <a:pt x="699872" y="99314"/>
                </a:cubicBezTo>
                <a:cubicBezTo>
                  <a:pt x="711302" y="92710"/>
                  <a:pt x="723367" y="89407"/>
                  <a:pt x="736067" y="89407"/>
                </a:cubicBezTo>
                <a:close/>
                <a:moveTo>
                  <a:pt x="1770355" y="84708"/>
                </a:moveTo>
                <a:cubicBezTo>
                  <a:pt x="1771879" y="84708"/>
                  <a:pt x="1773530" y="84963"/>
                  <a:pt x="1775181" y="85344"/>
                </a:cubicBezTo>
                <a:cubicBezTo>
                  <a:pt x="1780007" y="86868"/>
                  <a:pt x="1783690" y="90170"/>
                  <a:pt x="1785976" y="95123"/>
                </a:cubicBezTo>
                <a:cubicBezTo>
                  <a:pt x="1788262" y="99949"/>
                  <a:pt x="1788389" y="105282"/>
                  <a:pt x="1786484" y="111125"/>
                </a:cubicBezTo>
                <a:cubicBezTo>
                  <a:pt x="1784325" y="117729"/>
                  <a:pt x="1779626" y="122428"/>
                  <a:pt x="1772387" y="125349"/>
                </a:cubicBezTo>
                <a:cubicBezTo>
                  <a:pt x="1766418" y="127889"/>
                  <a:pt x="1758290" y="129158"/>
                  <a:pt x="1748003" y="129286"/>
                </a:cubicBezTo>
                <a:lnTo>
                  <a:pt x="1748003" y="186817"/>
                </a:lnTo>
                <a:cubicBezTo>
                  <a:pt x="1748003" y="203200"/>
                  <a:pt x="1748384" y="214122"/>
                  <a:pt x="1749146" y="219456"/>
                </a:cubicBezTo>
                <a:cubicBezTo>
                  <a:pt x="1749908" y="223139"/>
                  <a:pt x="1751305" y="225933"/>
                  <a:pt x="1753337" y="227711"/>
                </a:cubicBezTo>
                <a:cubicBezTo>
                  <a:pt x="1755115" y="229235"/>
                  <a:pt x="1757274" y="229997"/>
                  <a:pt x="1759687" y="229997"/>
                </a:cubicBezTo>
                <a:cubicBezTo>
                  <a:pt x="1763243" y="229997"/>
                  <a:pt x="1767053" y="229108"/>
                  <a:pt x="1771498" y="227203"/>
                </a:cubicBezTo>
                <a:lnTo>
                  <a:pt x="1773784" y="233045"/>
                </a:lnTo>
                <a:lnTo>
                  <a:pt x="1727937" y="251968"/>
                </a:lnTo>
                <a:lnTo>
                  <a:pt x="1720317" y="251968"/>
                </a:lnTo>
                <a:lnTo>
                  <a:pt x="1720317" y="219456"/>
                </a:lnTo>
                <a:cubicBezTo>
                  <a:pt x="1707871" y="232918"/>
                  <a:pt x="1697838" y="241935"/>
                  <a:pt x="1690218" y="246380"/>
                </a:cubicBezTo>
                <a:cubicBezTo>
                  <a:pt x="1683868" y="250063"/>
                  <a:pt x="1676629" y="251968"/>
                  <a:pt x="1668247" y="251968"/>
                </a:cubicBezTo>
                <a:cubicBezTo>
                  <a:pt x="1650213" y="251968"/>
                  <a:pt x="1638402" y="243078"/>
                  <a:pt x="1632814" y="225298"/>
                </a:cubicBezTo>
                <a:cubicBezTo>
                  <a:pt x="1630401" y="217551"/>
                  <a:pt x="1629131" y="206502"/>
                  <a:pt x="1629131" y="192151"/>
                </a:cubicBezTo>
                <a:lnTo>
                  <a:pt x="1629131" y="123698"/>
                </a:lnTo>
                <a:cubicBezTo>
                  <a:pt x="1629131" y="112395"/>
                  <a:pt x="1626083" y="105282"/>
                  <a:pt x="1619860" y="102107"/>
                </a:cubicBezTo>
                <a:cubicBezTo>
                  <a:pt x="1616812" y="100711"/>
                  <a:pt x="1611224" y="99949"/>
                  <a:pt x="1603223" y="100076"/>
                </a:cubicBezTo>
                <a:lnTo>
                  <a:pt x="1603223" y="93853"/>
                </a:lnTo>
                <a:lnTo>
                  <a:pt x="1656944" y="93853"/>
                </a:lnTo>
                <a:lnTo>
                  <a:pt x="1656944" y="196596"/>
                </a:lnTo>
                <a:cubicBezTo>
                  <a:pt x="1656944" y="219710"/>
                  <a:pt x="1665453" y="231394"/>
                  <a:pt x="1682344" y="231394"/>
                </a:cubicBezTo>
                <a:cubicBezTo>
                  <a:pt x="1687170" y="231394"/>
                  <a:pt x="1692631" y="229870"/>
                  <a:pt x="1698727" y="226822"/>
                </a:cubicBezTo>
                <a:cubicBezTo>
                  <a:pt x="1704823" y="223774"/>
                  <a:pt x="1712062" y="218059"/>
                  <a:pt x="1720317" y="209550"/>
                </a:cubicBezTo>
                <a:lnTo>
                  <a:pt x="1720317" y="122682"/>
                </a:lnTo>
                <a:cubicBezTo>
                  <a:pt x="1720317" y="113919"/>
                  <a:pt x="1718793" y="107950"/>
                  <a:pt x="1715491" y="104902"/>
                </a:cubicBezTo>
                <a:cubicBezTo>
                  <a:pt x="1712316" y="101981"/>
                  <a:pt x="1705712" y="100330"/>
                  <a:pt x="1695806" y="100076"/>
                </a:cubicBezTo>
                <a:lnTo>
                  <a:pt x="1695806" y="93853"/>
                </a:lnTo>
                <a:lnTo>
                  <a:pt x="1748003" y="93853"/>
                </a:lnTo>
                <a:lnTo>
                  <a:pt x="1748003" y="122682"/>
                </a:lnTo>
                <a:cubicBezTo>
                  <a:pt x="1751432" y="122428"/>
                  <a:pt x="1756512" y="121539"/>
                  <a:pt x="1763243" y="119888"/>
                </a:cubicBezTo>
                <a:cubicBezTo>
                  <a:pt x="1766545" y="118237"/>
                  <a:pt x="1767688" y="116458"/>
                  <a:pt x="1766418" y="114554"/>
                </a:cubicBezTo>
                <a:cubicBezTo>
                  <a:pt x="1766418" y="114427"/>
                  <a:pt x="1765148" y="113538"/>
                  <a:pt x="1762608" y="111760"/>
                </a:cubicBezTo>
                <a:cubicBezTo>
                  <a:pt x="1760195" y="110108"/>
                  <a:pt x="1758417" y="108331"/>
                  <a:pt x="1757401" y="106426"/>
                </a:cubicBezTo>
                <a:cubicBezTo>
                  <a:pt x="1755115" y="102616"/>
                  <a:pt x="1754480" y="98932"/>
                  <a:pt x="1755496" y="95377"/>
                </a:cubicBezTo>
                <a:cubicBezTo>
                  <a:pt x="1756385" y="91820"/>
                  <a:pt x="1758798" y="88900"/>
                  <a:pt x="1762735" y="86741"/>
                </a:cubicBezTo>
                <a:cubicBezTo>
                  <a:pt x="1765148" y="85470"/>
                  <a:pt x="1767688" y="84708"/>
                  <a:pt x="1770355" y="84708"/>
                </a:cubicBezTo>
                <a:close/>
                <a:moveTo>
                  <a:pt x="351257" y="20193"/>
                </a:moveTo>
                <a:lnTo>
                  <a:pt x="415519" y="20193"/>
                </a:lnTo>
                <a:lnTo>
                  <a:pt x="497942" y="197866"/>
                </a:lnTo>
                <a:lnTo>
                  <a:pt x="578968" y="20193"/>
                </a:lnTo>
                <a:lnTo>
                  <a:pt x="643230" y="20193"/>
                </a:lnTo>
                <a:lnTo>
                  <a:pt x="643230" y="26416"/>
                </a:lnTo>
                <a:lnTo>
                  <a:pt x="635356" y="26416"/>
                </a:lnTo>
                <a:cubicBezTo>
                  <a:pt x="625703" y="26416"/>
                  <a:pt x="618846" y="29337"/>
                  <a:pt x="614781" y="35179"/>
                </a:cubicBezTo>
                <a:cubicBezTo>
                  <a:pt x="612369" y="38735"/>
                  <a:pt x="611099" y="46863"/>
                  <a:pt x="611099" y="59563"/>
                </a:cubicBezTo>
                <a:lnTo>
                  <a:pt x="611099" y="207899"/>
                </a:lnTo>
                <a:cubicBezTo>
                  <a:pt x="611099" y="221869"/>
                  <a:pt x="612622" y="230632"/>
                  <a:pt x="615797" y="234061"/>
                </a:cubicBezTo>
                <a:cubicBezTo>
                  <a:pt x="619862" y="238760"/>
                  <a:pt x="626466" y="241046"/>
                  <a:pt x="635356" y="241046"/>
                </a:cubicBezTo>
                <a:lnTo>
                  <a:pt x="643230" y="241046"/>
                </a:lnTo>
                <a:lnTo>
                  <a:pt x="643230" y="247269"/>
                </a:lnTo>
                <a:lnTo>
                  <a:pt x="546837" y="247269"/>
                </a:lnTo>
                <a:lnTo>
                  <a:pt x="546837" y="241046"/>
                </a:lnTo>
                <a:lnTo>
                  <a:pt x="554838" y="241046"/>
                </a:lnTo>
                <a:cubicBezTo>
                  <a:pt x="564490" y="241046"/>
                  <a:pt x="571347" y="238125"/>
                  <a:pt x="575285" y="232410"/>
                </a:cubicBezTo>
                <a:cubicBezTo>
                  <a:pt x="577697" y="228854"/>
                  <a:pt x="578968" y="220599"/>
                  <a:pt x="578968" y="207899"/>
                </a:cubicBezTo>
                <a:lnTo>
                  <a:pt x="578968" y="56261"/>
                </a:lnTo>
                <a:lnTo>
                  <a:pt x="491338" y="247269"/>
                </a:lnTo>
                <a:lnTo>
                  <a:pt x="485877" y="247269"/>
                </a:lnTo>
                <a:lnTo>
                  <a:pt x="398120" y="56261"/>
                </a:lnTo>
                <a:lnTo>
                  <a:pt x="398120" y="207899"/>
                </a:lnTo>
                <a:cubicBezTo>
                  <a:pt x="398120" y="221869"/>
                  <a:pt x="399644" y="230632"/>
                  <a:pt x="402692" y="234061"/>
                </a:cubicBezTo>
                <a:cubicBezTo>
                  <a:pt x="406756" y="238760"/>
                  <a:pt x="413233" y="241046"/>
                  <a:pt x="422250" y="241046"/>
                </a:cubicBezTo>
                <a:lnTo>
                  <a:pt x="430251" y="241046"/>
                </a:lnTo>
                <a:lnTo>
                  <a:pt x="430251" y="247269"/>
                </a:lnTo>
                <a:lnTo>
                  <a:pt x="351257" y="247269"/>
                </a:lnTo>
                <a:lnTo>
                  <a:pt x="351257" y="241046"/>
                </a:lnTo>
                <a:lnTo>
                  <a:pt x="359258" y="241046"/>
                </a:lnTo>
                <a:cubicBezTo>
                  <a:pt x="368910" y="241046"/>
                  <a:pt x="375641" y="238125"/>
                  <a:pt x="379705" y="232410"/>
                </a:cubicBezTo>
                <a:cubicBezTo>
                  <a:pt x="382118" y="228854"/>
                  <a:pt x="383388" y="220599"/>
                  <a:pt x="383388" y="207899"/>
                </a:cubicBezTo>
                <a:lnTo>
                  <a:pt x="383388" y="59563"/>
                </a:lnTo>
                <a:cubicBezTo>
                  <a:pt x="383388" y="49530"/>
                  <a:pt x="382245" y="42291"/>
                  <a:pt x="380086" y="37845"/>
                </a:cubicBezTo>
                <a:cubicBezTo>
                  <a:pt x="378435" y="34544"/>
                  <a:pt x="375641" y="31877"/>
                  <a:pt x="371450" y="29718"/>
                </a:cubicBezTo>
                <a:cubicBezTo>
                  <a:pt x="367259" y="27558"/>
                  <a:pt x="360528" y="26416"/>
                  <a:pt x="351257" y="26416"/>
                </a:cubicBezTo>
                <a:close/>
                <a:moveTo>
                  <a:pt x="60211" y="20193"/>
                </a:moveTo>
                <a:lnTo>
                  <a:pt x="141580" y="20193"/>
                </a:lnTo>
                <a:lnTo>
                  <a:pt x="128524" y="48641"/>
                </a:lnTo>
                <a:lnTo>
                  <a:pt x="60211" y="48641"/>
                </a:lnTo>
                <a:lnTo>
                  <a:pt x="45314" y="79120"/>
                </a:lnTo>
                <a:cubicBezTo>
                  <a:pt x="74892" y="83566"/>
                  <a:pt x="98323" y="94488"/>
                  <a:pt x="115633" y="112141"/>
                </a:cubicBezTo>
                <a:cubicBezTo>
                  <a:pt x="130480" y="127381"/>
                  <a:pt x="137897" y="145161"/>
                  <a:pt x="137897" y="165735"/>
                </a:cubicBezTo>
                <a:cubicBezTo>
                  <a:pt x="137897" y="177673"/>
                  <a:pt x="135471" y="188722"/>
                  <a:pt x="130619" y="198882"/>
                </a:cubicBezTo>
                <a:cubicBezTo>
                  <a:pt x="125755" y="209042"/>
                  <a:pt x="119647" y="217678"/>
                  <a:pt x="112281" y="224790"/>
                </a:cubicBezTo>
                <a:cubicBezTo>
                  <a:pt x="104915" y="232029"/>
                  <a:pt x="96710" y="237744"/>
                  <a:pt x="87668" y="242062"/>
                </a:cubicBezTo>
                <a:cubicBezTo>
                  <a:pt x="74828" y="248158"/>
                  <a:pt x="61658" y="251333"/>
                  <a:pt x="48158" y="251333"/>
                </a:cubicBezTo>
                <a:cubicBezTo>
                  <a:pt x="34544" y="251333"/>
                  <a:pt x="24625" y="248920"/>
                  <a:pt x="18440" y="244348"/>
                </a:cubicBezTo>
                <a:cubicBezTo>
                  <a:pt x="12243" y="239649"/>
                  <a:pt x="9144" y="234569"/>
                  <a:pt x="9144" y="228981"/>
                </a:cubicBezTo>
                <a:cubicBezTo>
                  <a:pt x="9144" y="225933"/>
                  <a:pt x="10427" y="223139"/>
                  <a:pt x="12992" y="220726"/>
                </a:cubicBezTo>
                <a:cubicBezTo>
                  <a:pt x="15557" y="218313"/>
                  <a:pt x="18796" y="217170"/>
                  <a:pt x="22708" y="217170"/>
                </a:cubicBezTo>
                <a:cubicBezTo>
                  <a:pt x="25603" y="217170"/>
                  <a:pt x="28143" y="217551"/>
                  <a:pt x="30328" y="218440"/>
                </a:cubicBezTo>
                <a:cubicBezTo>
                  <a:pt x="32499" y="219329"/>
                  <a:pt x="36208" y="221615"/>
                  <a:pt x="41453" y="225298"/>
                </a:cubicBezTo>
                <a:cubicBezTo>
                  <a:pt x="49835" y="231140"/>
                  <a:pt x="58318" y="234061"/>
                  <a:pt x="66904" y="234061"/>
                </a:cubicBezTo>
                <a:cubicBezTo>
                  <a:pt x="79972" y="234061"/>
                  <a:pt x="91440" y="229108"/>
                  <a:pt x="101321" y="219202"/>
                </a:cubicBezTo>
                <a:cubicBezTo>
                  <a:pt x="111188" y="209296"/>
                  <a:pt x="116129" y="197358"/>
                  <a:pt x="116129" y="183134"/>
                </a:cubicBezTo>
                <a:cubicBezTo>
                  <a:pt x="116129" y="169418"/>
                  <a:pt x="111722" y="156591"/>
                  <a:pt x="102908" y="144780"/>
                </a:cubicBezTo>
                <a:cubicBezTo>
                  <a:pt x="94082" y="132842"/>
                  <a:pt x="81915" y="123698"/>
                  <a:pt x="66408" y="117220"/>
                </a:cubicBezTo>
                <a:cubicBezTo>
                  <a:pt x="54242" y="112141"/>
                  <a:pt x="37668" y="109220"/>
                  <a:pt x="16675" y="108457"/>
                </a:cubicBezTo>
                <a:close/>
                <a:moveTo>
                  <a:pt x="722478" y="15367"/>
                </a:moveTo>
                <a:lnTo>
                  <a:pt x="753339" y="15367"/>
                </a:lnTo>
                <a:lnTo>
                  <a:pt x="785089" y="70739"/>
                </a:lnTo>
                <a:lnTo>
                  <a:pt x="779881" y="70739"/>
                </a:lnTo>
                <a:lnTo>
                  <a:pt x="734162" y="35179"/>
                </a:lnTo>
                <a:lnTo>
                  <a:pt x="695935" y="70739"/>
                </a:lnTo>
                <a:lnTo>
                  <a:pt x="690855" y="70739"/>
                </a:lnTo>
                <a:close/>
                <a:moveTo>
                  <a:pt x="1685773" y="14478"/>
                </a:moveTo>
                <a:lnTo>
                  <a:pt x="1723238" y="14478"/>
                </a:lnTo>
                <a:lnTo>
                  <a:pt x="1673835" y="72263"/>
                </a:lnTo>
                <a:lnTo>
                  <a:pt x="1668120" y="72263"/>
                </a:lnTo>
                <a:close/>
                <a:moveTo>
                  <a:pt x="1091540" y="14478"/>
                </a:moveTo>
                <a:lnTo>
                  <a:pt x="1128878" y="14478"/>
                </a:lnTo>
                <a:lnTo>
                  <a:pt x="1146531" y="72263"/>
                </a:lnTo>
                <a:lnTo>
                  <a:pt x="1140689" y="72263"/>
                </a:lnTo>
                <a:close/>
                <a:moveTo>
                  <a:pt x="2356205" y="9144"/>
                </a:moveTo>
                <a:lnTo>
                  <a:pt x="2363699" y="9144"/>
                </a:lnTo>
                <a:lnTo>
                  <a:pt x="2363699" y="186436"/>
                </a:lnTo>
                <a:cubicBezTo>
                  <a:pt x="2363699" y="204470"/>
                  <a:pt x="2364080" y="215392"/>
                  <a:pt x="2364969" y="219329"/>
                </a:cubicBezTo>
                <a:cubicBezTo>
                  <a:pt x="2365730" y="223393"/>
                  <a:pt x="2367128" y="226060"/>
                  <a:pt x="2368905" y="227711"/>
                </a:cubicBezTo>
                <a:cubicBezTo>
                  <a:pt x="2370811" y="229235"/>
                  <a:pt x="2372970" y="229997"/>
                  <a:pt x="2375383" y="229997"/>
                </a:cubicBezTo>
                <a:cubicBezTo>
                  <a:pt x="2378430" y="229997"/>
                  <a:pt x="2382495" y="229108"/>
                  <a:pt x="2387448" y="227203"/>
                </a:cubicBezTo>
                <a:lnTo>
                  <a:pt x="2389353" y="233045"/>
                </a:lnTo>
                <a:lnTo>
                  <a:pt x="2343760" y="251968"/>
                </a:lnTo>
                <a:lnTo>
                  <a:pt x="2336013" y="251968"/>
                </a:lnTo>
                <a:lnTo>
                  <a:pt x="2336013" y="229997"/>
                </a:lnTo>
                <a:cubicBezTo>
                  <a:pt x="2328520" y="237871"/>
                  <a:pt x="2321280" y="243459"/>
                  <a:pt x="2314169" y="246888"/>
                </a:cubicBezTo>
                <a:cubicBezTo>
                  <a:pt x="2306930" y="250317"/>
                  <a:pt x="2299310" y="251968"/>
                  <a:pt x="2291055" y="251968"/>
                </a:cubicBezTo>
                <a:cubicBezTo>
                  <a:pt x="2274291" y="251968"/>
                  <a:pt x="2259686" y="244983"/>
                  <a:pt x="2247113" y="230886"/>
                </a:cubicBezTo>
                <a:cubicBezTo>
                  <a:pt x="2234667" y="216916"/>
                  <a:pt x="2228444" y="198882"/>
                  <a:pt x="2228444" y="176911"/>
                </a:cubicBezTo>
                <a:cubicBezTo>
                  <a:pt x="2228444" y="154940"/>
                  <a:pt x="2235302" y="134874"/>
                  <a:pt x="2249145" y="116586"/>
                </a:cubicBezTo>
                <a:cubicBezTo>
                  <a:pt x="2262988" y="98298"/>
                  <a:pt x="2280767" y="89154"/>
                  <a:pt x="2302611" y="89154"/>
                </a:cubicBezTo>
                <a:cubicBezTo>
                  <a:pt x="2316074" y="89154"/>
                  <a:pt x="2327249" y="93471"/>
                  <a:pt x="2336013" y="102107"/>
                </a:cubicBezTo>
                <a:lnTo>
                  <a:pt x="2336013" y="73787"/>
                </a:lnTo>
                <a:cubicBezTo>
                  <a:pt x="2336013" y="56261"/>
                  <a:pt x="2335632" y="45466"/>
                  <a:pt x="2334742" y="41529"/>
                </a:cubicBezTo>
                <a:cubicBezTo>
                  <a:pt x="2333980" y="37465"/>
                  <a:pt x="2332711" y="34798"/>
                  <a:pt x="2330805" y="33274"/>
                </a:cubicBezTo>
                <a:cubicBezTo>
                  <a:pt x="2329028" y="31877"/>
                  <a:pt x="2326869" y="31115"/>
                  <a:pt x="2324202" y="31115"/>
                </a:cubicBezTo>
                <a:cubicBezTo>
                  <a:pt x="2321280" y="31115"/>
                  <a:pt x="2317471" y="32004"/>
                  <a:pt x="2312645" y="33782"/>
                </a:cubicBezTo>
                <a:lnTo>
                  <a:pt x="2310486" y="27940"/>
                </a:lnTo>
                <a:close/>
                <a:moveTo>
                  <a:pt x="1393292" y="9144"/>
                </a:moveTo>
                <a:lnTo>
                  <a:pt x="1401039" y="9144"/>
                </a:lnTo>
                <a:lnTo>
                  <a:pt x="1401039" y="121412"/>
                </a:lnTo>
                <a:cubicBezTo>
                  <a:pt x="1413485" y="107695"/>
                  <a:pt x="1423264" y="99060"/>
                  <a:pt x="1430503" y="95123"/>
                </a:cubicBezTo>
                <a:cubicBezTo>
                  <a:pt x="1437742" y="91313"/>
                  <a:pt x="1444981" y="89407"/>
                  <a:pt x="1452220" y="89407"/>
                </a:cubicBezTo>
                <a:cubicBezTo>
                  <a:pt x="1460983" y="89407"/>
                  <a:pt x="1468476" y="91820"/>
                  <a:pt x="1474699" y="96520"/>
                </a:cubicBezTo>
                <a:cubicBezTo>
                  <a:pt x="1480922" y="101345"/>
                  <a:pt x="1485621" y="108966"/>
                  <a:pt x="1488669" y="119126"/>
                </a:cubicBezTo>
                <a:cubicBezTo>
                  <a:pt x="1490701" y="126365"/>
                  <a:pt x="1491844" y="139446"/>
                  <a:pt x="1491844" y="158369"/>
                </a:cubicBezTo>
                <a:lnTo>
                  <a:pt x="1491844" y="212598"/>
                </a:lnTo>
                <a:cubicBezTo>
                  <a:pt x="1491844" y="222377"/>
                  <a:pt x="1492606" y="228981"/>
                  <a:pt x="1494130" y="232537"/>
                </a:cubicBezTo>
                <a:cubicBezTo>
                  <a:pt x="1495273" y="235204"/>
                  <a:pt x="1497178" y="237363"/>
                  <a:pt x="1499845" y="238887"/>
                </a:cubicBezTo>
                <a:cubicBezTo>
                  <a:pt x="1502512" y="240411"/>
                  <a:pt x="1507465" y="241300"/>
                  <a:pt x="1514577" y="241300"/>
                </a:cubicBezTo>
                <a:lnTo>
                  <a:pt x="1514577" y="247269"/>
                </a:lnTo>
                <a:lnTo>
                  <a:pt x="1439266" y="247269"/>
                </a:lnTo>
                <a:lnTo>
                  <a:pt x="1439266" y="241300"/>
                </a:lnTo>
                <a:lnTo>
                  <a:pt x="1442695" y="241300"/>
                </a:lnTo>
                <a:cubicBezTo>
                  <a:pt x="1449934" y="241300"/>
                  <a:pt x="1454887" y="240157"/>
                  <a:pt x="1457681" y="237998"/>
                </a:cubicBezTo>
                <a:cubicBezTo>
                  <a:pt x="1460475" y="235839"/>
                  <a:pt x="1462380" y="232537"/>
                  <a:pt x="1463523" y="228346"/>
                </a:cubicBezTo>
                <a:cubicBezTo>
                  <a:pt x="1463777" y="226568"/>
                  <a:pt x="1464031" y="221361"/>
                  <a:pt x="1464031" y="212598"/>
                </a:cubicBezTo>
                <a:lnTo>
                  <a:pt x="1464031" y="158369"/>
                </a:lnTo>
                <a:cubicBezTo>
                  <a:pt x="1464031" y="141605"/>
                  <a:pt x="1463142" y="130682"/>
                  <a:pt x="1461364" y="125349"/>
                </a:cubicBezTo>
                <a:cubicBezTo>
                  <a:pt x="1459713" y="120142"/>
                  <a:pt x="1456919" y="116205"/>
                  <a:pt x="1453109" y="113538"/>
                </a:cubicBezTo>
                <a:cubicBezTo>
                  <a:pt x="1449299" y="110998"/>
                  <a:pt x="1444727" y="109601"/>
                  <a:pt x="1439393" y="109601"/>
                </a:cubicBezTo>
                <a:cubicBezTo>
                  <a:pt x="1433932" y="109601"/>
                  <a:pt x="1428217" y="111125"/>
                  <a:pt x="1422248" y="114045"/>
                </a:cubicBezTo>
                <a:cubicBezTo>
                  <a:pt x="1416406" y="116840"/>
                  <a:pt x="1409294" y="122808"/>
                  <a:pt x="1401039" y="131571"/>
                </a:cubicBezTo>
                <a:lnTo>
                  <a:pt x="1401039" y="212598"/>
                </a:lnTo>
                <a:cubicBezTo>
                  <a:pt x="1401039" y="223139"/>
                  <a:pt x="1401674" y="229616"/>
                  <a:pt x="1402817" y="232156"/>
                </a:cubicBezTo>
                <a:cubicBezTo>
                  <a:pt x="1403960" y="234823"/>
                  <a:pt x="1406119" y="236855"/>
                  <a:pt x="1409294" y="238633"/>
                </a:cubicBezTo>
                <a:cubicBezTo>
                  <a:pt x="1412469" y="240411"/>
                  <a:pt x="1418057" y="241300"/>
                  <a:pt x="1425804" y="241300"/>
                </a:cubicBezTo>
                <a:lnTo>
                  <a:pt x="1425804" y="247269"/>
                </a:lnTo>
                <a:lnTo>
                  <a:pt x="1349858" y="247269"/>
                </a:lnTo>
                <a:lnTo>
                  <a:pt x="1349858" y="241300"/>
                </a:lnTo>
                <a:cubicBezTo>
                  <a:pt x="1356589" y="241300"/>
                  <a:pt x="1361923" y="240157"/>
                  <a:pt x="1365860" y="237998"/>
                </a:cubicBezTo>
                <a:cubicBezTo>
                  <a:pt x="1368146" y="236982"/>
                  <a:pt x="1369924" y="234823"/>
                  <a:pt x="1371194" y="231648"/>
                </a:cubicBezTo>
                <a:cubicBezTo>
                  <a:pt x="1372591" y="228600"/>
                  <a:pt x="1373226" y="222250"/>
                  <a:pt x="1373226" y="212598"/>
                </a:cubicBezTo>
                <a:lnTo>
                  <a:pt x="1373226" y="73787"/>
                </a:lnTo>
                <a:cubicBezTo>
                  <a:pt x="1373226" y="56261"/>
                  <a:pt x="1372845" y="45466"/>
                  <a:pt x="1371956" y="41529"/>
                </a:cubicBezTo>
                <a:cubicBezTo>
                  <a:pt x="1371194" y="37465"/>
                  <a:pt x="1369924" y="34798"/>
                  <a:pt x="1368146" y="33274"/>
                </a:cubicBezTo>
                <a:cubicBezTo>
                  <a:pt x="1366368" y="31877"/>
                  <a:pt x="1364082" y="31115"/>
                  <a:pt x="1361161" y="31115"/>
                </a:cubicBezTo>
                <a:cubicBezTo>
                  <a:pt x="1358875" y="31115"/>
                  <a:pt x="1355065" y="32004"/>
                  <a:pt x="1349858" y="33782"/>
                </a:cubicBezTo>
                <a:lnTo>
                  <a:pt x="1347445" y="27940"/>
                </a:lnTo>
                <a:close/>
                <a:moveTo>
                  <a:pt x="955142" y="9144"/>
                </a:moveTo>
                <a:lnTo>
                  <a:pt x="962889" y="9144"/>
                </a:lnTo>
                <a:lnTo>
                  <a:pt x="962889" y="121412"/>
                </a:lnTo>
                <a:cubicBezTo>
                  <a:pt x="975335" y="107695"/>
                  <a:pt x="985114" y="99060"/>
                  <a:pt x="992353" y="95123"/>
                </a:cubicBezTo>
                <a:cubicBezTo>
                  <a:pt x="999592" y="91313"/>
                  <a:pt x="1006831" y="89407"/>
                  <a:pt x="1014070" y="89407"/>
                </a:cubicBezTo>
                <a:cubicBezTo>
                  <a:pt x="1022833" y="89407"/>
                  <a:pt x="1030326" y="91820"/>
                  <a:pt x="1036549" y="96520"/>
                </a:cubicBezTo>
                <a:cubicBezTo>
                  <a:pt x="1042772" y="101345"/>
                  <a:pt x="1047471" y="108966"/>
                  <a:pt x="1050519" y="119126"/>
                </a:cubicBezTo>
                <a:cubicBezTo>
                  <a:pt x="1052551" y="126365"/>
                  <a:pt x="1053694" y="139446"/>
                  <a:pt x="1053694" y="158369"/>
                </a:cubicBezTo>
                <a:lnTo>
                  <a:pt x="1053694" y="212598"/>
                </a:lnTo>
                <a:cubicBezTo>
                  <a:pt x="1053694" y="222377"/>
                  <a:pt x="1054456" y="228981"/>
                  <a:pt x="1055980" y="232537"/>
                </a:cubicBezTo>
                <a:cubicBezTo>
                  <a:pt x="1057123" y="235204"/>
                  <a:pt x="1059028" y="237363"/>
                  <a:pt x="1061695" y="238887"/>
                </a:cubicBezTo>
                <a:cubicBezTo>
                  <a:pt x="1064362" y="240411"/>
                  <a:pt x="1069315" y="241300"/>
                  <a:pt x="1076427" y="241300"/>
                </a:cubicBezTo>
                <a:lnTo>
                  <a:pt x="1076427" y="247269"/>
                </a:lnTo>
                <a:lnTo>
                  <a:pt x="1001116" y="247269"/>
                </a:lnTo>
                <a:lnTo>
                  <a:pt x="1001116" y="241300"/>
                </a:lnTo>
                <a:lnTo>
                  <a:pt x="1004545" y="241300"/>
                </a:lnTo>
                <a:cubicBezTo>
                  <a:pt x="1011784" y="241300"/>
                  <a:pt x="1016737" y="240157"/>
                  <a:pt x="1019531" y="237998"/>
                </a:cubicBezTo>
                <a:cubicBezTo>
                  <a:pt x="1022325" y="235839"/>
                  <a:pt x="1024230" y="232537"/>
                  <a:pt x="1025373" y="228346"/>
                </a:cubicBezTo>
                <a:cubicBezTo>
                  <a:pt x="1025627" y="226568"/>
                  <a:pt x="1025881" y="221361"/>
                  <a:pt x="1025881" y="212598"/>
                </a:cubicBezTo>
                <a:lnTo>
                  <a:pt x="1025881" y="158369"/>
                </a:lnTo>
                <a:cubicBezTo>
                  <a:pt x="1025881" y="141605"/>
                  <a:pt x="1024992" y="130682"/>
                  <a:pt x="1023214" y="125349"/>
                </a:cubicBezTo>
                <a:cubicBezTo>
                  <a:pt x="1021563" y="120142"/>
                  <a:pt x="1018769" y="116205"/>
                  <a:pt x="1014959" y="113538"/>
                </a:cubicBezTo>
                <a:cubicBezTo>
                  <a:pt x="1011149" y="110998"/>
                  <a:pt x="1006577" y="109601"/>
                  <a:pt x="1001243" y="109601"/>
                </a:cubicBezTo>
                <a:cubicBezTo>
                  <a:pt x="995781" y="109601"/>
                  <a:pt x="990067" y="111125"/>
                  <a:pt x="984097" y="114045"/>
                </a:cubicBezTo>
                <a:cubicBezTo>
                  <a:pt x="978256" y="116840"/>
                  <a:pt x="971144" y="122808"/>
                  <a:pt x="962889" y="131571"/>
                </a:cubicBezTo>
                <a:lnTo>
                  <a:pt x="962889" y="212598"/>
                </a:lnTo>
                <a:cubicBezTo>
                  <a:pt x="962889" y="223139"/>
                  <a:pt x="963524" y="229616"/>
                  <a:pt x="964667" y="232156"/>
                </a:cubicBezTo>
                <a:cubicBezTo>
                  <a:pt x="965810" y="234823"/>
                  <a:pt x="967969" y="236855"/>
                  <a:pt x="971144" y="238633"/>
                </a:cubicBezTo>
                <a:cubicBezTo>
                  <a:pt x="974319" y="240411"/>
                  <a:pt x="979906" y="241300"/>
                  <a:pt x="987653" y="241300"/>
                </a:cubicBezTo>
                <a:lnTo>
                  <a:pt x="987653" y="247269"/>
                </a:lnTo>
                <a:lnTo>
                  <a:pt x="911708" y="247269"/>
                </a:lnTo>
                <a:lnTo>
                  <a:pt x="911708" y="241300"/>
                </a:lnTo>
                <a:cubicBezTo>
                  <a:pt x="918439" y="241300"/>
                  <a:pt x="923772" y="240157"/>
                  <a:pt x="927710" y="237998"/>
                </a:cubicBezTo>
                <a:cubicBezTo>
                  <a:pt x="929996" y="236982"/>
                  <a:pt x="931774" y="234823"/>
                  <a:pt x="933044" y="231648"/>
                </a:cubicBezTo>
                <a:cubicBezTo>
                  <a:pt x="934441" y="228600"/>
                  <a:pt x="935075" y="222250"/>
                  <a:pt x="935075" y="212598"/>
                </a:cubicBezTo>
                <a:lnTo>
                  <a:pt x="935075" y="73787"/>
                </a:lnTo>
                <a:cubicBezTo>
                  <a:pt x="935075" y="56261"/>
                  <a:pt x="934695" y="45466"/>
                  <a:pt x="933806" y="41529"/>
                </a:cubicBezTo>
                <a:cubicBezTo>
                  <a:pt x="933044" y="37465"/>
                  <a:pt x="931774" y="34798"/>
                  <a:pt x="929996" y="33274"/>
                </a:cubicBezTo>
                <a:cubicBezTo>
                  <a:pt x="928218" y="31877"/>
                  <a:pt x="925931" y="31115"/>
                  <a:pt x="923011" y="31115"/>
                </a:cubicBezTo>
                <a:cubicBezTo>
                  <a:pt x="920725" y="31115"/>
                  <a:pt x="916915" y="32004"/>
                  <a:pt x="911708" y="33782"/>
                </a:cubicBezTo>
                <a:lnTo>
                  <a:pt x="909295" y="27940"/>
                </a:lnTo>
                <a:close/>
                <a:moveTo>
                  <a:pt x="246863" y="9144"/>
                </a:moveTo>
                <a:lnTo>
                  <a:pt x="260325" y="9144"/>
                </a:lnTo>
                <a:lnTo>
                  <a:pt x="178079" y="251968"/>
                </a:lnTo>
                <a:lnTo>
                  <a:pt x="164694" y="251968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1437132"/>
            <a:ext cx="8327898" cy="3743706"/>
          </a:xfrm>
          <a:prstGeom prst="rect">
            <a:avLst/>
          </a:prstGeom>
        </p:spPr>
      </p:pic>
      <p:sp>
        <p:nvSpPr>
          <p:cNvPr id="114" name="object 114"/>
          <p:cNvSpPr/>
          <p:nvPr/>
        </p:nvSpPr>
        <p:spPr>
          <a:xfrm>
            <a:off x="455028" y="1371600"/>
            <a:ext cx="8307958" cy="3722624"/>
          </a:xfrm>
          <a:custGeom>
            <a:avLst/>
            <a:gdLst/>
            <a:ahLst/>
            <a:cxnLst/>
            <a:rect l="l" t="t" r="r" b="b"/>
            <a:pathLst>
              <a:path w="8307958" h="3722624">
                <a:moveTo>
                  <a:pt x="0" y="3722624"/>
                </a:moveTo>
                <a:lnTo>
                  <a:pt x="0" y="0"/>
                </a:lnTo>
                <a:lnTo>
                  <a:pt x="8307959" y="0"/>
                </a:lnTo>
                <a:lnTo>
                  <a:pt x="8307959" y="3722624"/>
                </a:lnTo>
                <a:lnTo>
                  <a:pt x="0" y="3722624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28" y="1371600"/>
            <a:ext cx="8307958" cy="3722624"/>
          </a:xfrm>
          <a:prstGeom prst="rect">
            <a:avLst/>
          </a:prstGeom>
        </p:spPr>
      </p:pic>
      <p:sp>
        <p:nvSpPr>
          <p:cNvPr id="115" name="object 115"/>
          <p:cNvSpPr/>
          <p:nvPr/>
        </p:nvSpPr>
        <p:spPr>
          <a:xfrm>
            <a:off x="445503" y="1362138"/>
            <a:ext cx="8327008" cy="3741674"/>
          </a:xfrm>
          <a:custGeom>
            <a:avLst/>
            <a:gdLst/>
            <a:ahLst/>
            <a:cxnLst/>
            <a:rect l="l" t="t" r="r" b="b"/>
            <a:pathLst>
              <a:path w="8327008" h="3741674">
                <a:moveTo>
                  <a:pt x="4762" y="3736912"/>
                </a:moveTo>
                <a:lnTo>
                  <a:pt x="4762" y="4763"/>
                </a:lnTo>
                <a:lnTo>
                  <a:pt x="8322246" y="4763"/>
                </a:lnTo>
                <a:lnTo>
                  <a:pt x="8322246" y="3736912"/>
                </a:lnTo>
                <a:lnTo>
                  <a:pt x="4762" y="3736912"/>
                </a:lnTo>
                <a:close/>
              </a:path>
            </a:pathLst>
          </a:custGeom>
          <a:ln w="9525">
            <a:solidFill>
              <a:srgbClr val="C1600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115654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 Mô hình ứng dụng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40" y="1524"/>
            <a:ext cx="563118" cy="785622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1096772" y="230505"/>
            <a:ext cx="252857" cy="242823"/>
          </a:xfrm>
          <a:custGeom>
            <a:avLst/>
            <a:gdLst/>
            <a:ahLst/>
            <a:cxnLst/>
            <a:rect l="l" t="t" r="r" b="b"/>
            <a:pathLst>
              <a:path w="252857" h="242823">
                <a:moveTo>
                  <a:pt x="69989" y="109347"/>
                </a:moveTo>
                <a:cubicBezTo>
                  <a:pt x="65747" y="109347"/>
                  <a:pt x="61201" y="110236"/>
                  <a:pt x="56337" y="112013"/>
                </a:cubicBezTo>
                <a:cubicBezTo>
                  <a:pt x="51485" y="113792"/>
                  <a:pt x="44310" y="117729"/>
                  <a:pt x="34823" y="123571"/>
                </a:cubicBezTo>
                <a:cubicBezTo>
                  <a:pt x="32816" y="138684"/>
                  <a:pt x="31813" y="150876"/>
                  <a:pt x="31813" y="160147"/>
                </a:cubicBezTo>
                <a:cubicBezTo>
                  <a:pt x="31813" y="170815"/>
                  <a:pt x="33794" y="182499"/>
                  <a:pt x="37757" y="195072"/>
                </a:cubicBezTo>
                <a:cubicBezTo>
                  <a:pt x="41719" y="207518"/>
                  <a:pt x="47612" y="217551"/>
                  <a:pt x="55422" y="224917"/>
                </a:cubicBezTo>
                <a:cubicBezTo>
                  <a:pt x="61112" y="230124"/>
                  <a:pt x="68033" y="232791"/>
                  <a:pt x="76187" y="232791"/>
                </a:cubicBezTo>
                <a:cubicBezTo>
                  <a:pt x="85890" y="232791"/>
                  <a:pt x="94576" y="228219"/>
                  <a:pt x="102222" y="219075"/>
                </a:cubicBezTo>
                <a:cubicBezTo>
                  <a:pt x="109867" y="209931"/>
                  <a:pt x="113690" y="196850"/>
                  <a:pt x="113690" y="179832"/>
                </a:cubicBezTo>
                <a:cubicBezTo>
                  <a:pt x="113690" y="160782"/>
                  <a:pt x="109893" y="144272"/>
                  <a:pt x="102298" y="130302"/>
                </a:cubicBezTo>
                <a:cubicBezTo>
                  <a:pt x="94716" y="116332"/>
                  <a:pt x="83947" y="109347"/>
                  <a:pt x="69989" y="109347"/>
                </a:cubicBezTo>
                <a:close/>
                <a:moveTo>
                  <a:pt x="129260" y="6350"/>
                </a:moveTo>
                <a:lnTo>
                  <a:pt x="138976" y="6350"/>
                </a:lnTo>
                <a:lnTo>
                  <a:pt x="138976" y="12573"/>
                </a:lnTo>
                <a:cubicBezTo>
                  <a:pt x="124231" y="14097"/>
                  <a:pt x="112204" y="17018"/>
                  <a:pt x="102882" y="21336"/>
                </a:cubicBezTo>
                <a:cubicBezTo>
                  <a:pt x="93573" y="25781"/>
                  <a:pt x="84353" y="32512"/>
                  <a:pt x="75260" y="41529"/>
                </a:cubicBezTo>
                <a:cubicBezTo>
                  <a:pt x="66167" y="50546"/>
                  <a:pt x="58635" y="60706"/>
                  <a:pt x="52654" y="71755"/>
                </a:cubicBezTo>
                <a:cubicBezTo>
                  <a:pt x="46685" y="82931"/>
                  <a:pt x="41694" y="96138"/>
                  <a:pt x="37668" y="111379"/>
                </a:cubicBezTo>
                <a:cubicBezTo>
                  <a:pt x="53746" y="100330"/>
                  <a:pt x="69875" y="94742"/>
                  <a:pt x="86067" y="94742"/>
                </a:cubicBezTo>
                <a:cubicBezTo>
                  <a:pt x="101574" y="94742"/>
                  <a:pt x="115023" y="101092"/>
                  <a:pt x="126415" y="113538"/>
                </a:cubicBezTo>
                <a:cubicBezTo>
                  <a:pt x="137795" y="126111"/>
                  <a:pt x="143484" y="142113"/>
                  <a:pt x="143484" y="161798"/>
                </a:cubicBezTo>
                <a:cubicBezTo>
                  <a:pt x="143484" y="180721"/>
                  <a:pt x="137744" y="197993"/>
                  <a:pt x="126250" y="213741"/>
                </a:cubicBezTo>
                <a:cubicBezTo>
                  <a:pt x="112407" y="232664"/>
                  <a:pt x="94094" y="242189"/>
                  <a:pt x="71323" y="242189"/>
                </a:cubicBezTo>
                <a:cubicBezTo>
                  <a:pt x="55816" y="242189"/>
                  <a:pt x="42646" y="236982"/>
                  <a:pt x="31813" y="226695"/>
                </a:cubicBezTo>
                <a:cubicBezTo>
                  <a:pt x="10604" y="206756"/>
                  <a:pt x="0" y="180848"/>
                  <a:pt x="0" y="149098"/>
                </a:cubicBezTo>
                <a:cubicBezTo>
                  <a:pt x="0" y="128778"/>
                  <a:pt x="4076" y="109474"/>
                  <a:pt x="12230" y="91059"/>
                </a:cubicBezTo>
                <a:cubicBezTo>
                  <a:pt x="20370" y="72771"/>
                  <a:pt x="32004" y="56514"/>
                  <a:pt x="47129" y="42418"/>
                </a:cubicBezTo>
                <a:cubicBezTo>
                  <a:pt x="62255" y="28194"/>
                  <a:pt x="76746" y="18669"/>
                  <a:pt x="90576" y="13716"/>
                </a:cubicBezTo>
                <a:cubicBezTo>
                  <a:pt x="104419" y="8889"/>
                  <a:pt x="117309" y="6350"/>
                  <a:pt x="129260" y="6350"/>
                </a:cubicBezTo>
                <a:close/>
                <a:moveTo>
                  <a:pt x="239395" y="0"/>
                </a:moveTo>
                <a:lnTo>
                  <a:pt x="252857" y="0"/>
                </a:lnTo>
                <a:lnTo>
                  <a:pt x="170611" y="242824"/>
                </a:lnTo>
                <a:lnTo>
                  <a:pt x="157226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6911" y="230505"/>
            <a:ext cx="2483992" cy="311403"/>
          </a:xfrm>
          <a:custGeom>
            <a:avLst/>
            <a:gdLst/>
            <a:ahLst/>
            <a:cxnLst/>
            <a:rect l="l" t="t" r="r" b="b"/>
            <a:pathLst>
              <a:path w="2483992" h="311403">
                <a:moveTo>
                  <a:pt x="504698" y="146685"/>
                </a:moveTo>
                <a:cubicBezTo>
                  <a:pt x="487807" y="153416"/>
                  <a:pt x="476885" y="158115"/>
                  <a:pt x="472059" y="160909"/>
                </a:cubicBezTo>
                <a:cubicBezTo>
                  <a:pt x="463168" y="165862"/>
                  <a:pt x="456818" y="170942"/>
                  <a:pt x="453136" y="176403"/>
                </a:cubicBezTo>
                <a:cubicBezTo>
                  <a:pt x="449326" y="181737"/>
                  <a:pt x="447421" y="187579"/>
                  <a:pt x="447421" y="193929"/>
                </a:cubicBezTo>
                <a:cubicBezTo>
                  <a:pt x="447421" y="201930"/>
                  <a:pt x="449834" y="208661"/>
                  <a:pt x="454533" y="213868"/>
                </a:cubicBezTo>
                <a:cubicBezTo>
                  <a:pt x="459359" y="219202"/>
                  <a:pt x="464946" y="221869"/>
                  <a:pt x="471170" y="221869"/>
                </a:cubicBezTo>
                <a:cubicBezTo>
                  <a:pt x="479679" y="221869"/>
                  <a:pt x="490855" y="216281"/>
                  <a:pt x="504698" y="205105"/>
                </a:cubicBezTo>
                <a:close/>
                <a:moveTo>
                  <a:pt x="2176653" y="91948"/>
                </a:moveTo>
                <a:cubicBezTo>
                  <a:pt x="2167382" y="91948"/>
                  <a:pt x="2159127" y="95504"/>
                  <a:pt x="2151760" y="102743"/>
                </a:cubicBezTo>
                <a:cubicBezTo>
                  <a:pt x="2144522" y="109982"/>
                  <a:pt x="2140204" y="120014"/>
                  <a:pt x="2138934" y="132842"/>
                </a:cubicBezTo>
                <a:lnTo>
                  <a:pt x="2209927" y="132842"/>
                </a:lnTo>
                <a:cubicBezTo>
                  <a:pt x="2209419" y="122936"/>
                  <a:pt x="2208276" y="116077"/>
                  <a:pt x="2206498" y="112013"/>
                </a:cubicBezTo>
                <a:cubicBezTo>
                  <a:pt x="2203704" y="105791"/>
                  <a:pt x="2199513" y="100838"/>
                  <a:pt x="2193925" y="97282"/>
                </a:cubicBezTo>
                <a:cubicBezTo>
                  <a:pt x="2188464" y="93726"/>
                  <a:pt x="2182622" y="91948"/>
                  <a:pt x="2176653" y="91948"/>
                </a:cubicBezTo>
                <a:close/>
                <a:moveTo>
                  <a:pt x="1844675" y="91948"/>
                </a:moveTo>
                <a:cubicBezTo>
                  <a:pt x="1832102" y="91948"/>
                  <a:pt x="1821434" y="97282"/>
                  <a:pt x="1812544" y="107823"/>
                </a:cubicBezTo>
                <a:cubicBezTo>
                  <a:pt x="1803527" y="118491"/>
                  <a:pt x="1799082" y="134493"/>
                  <a:pt x="1799082" y="156083"/>
                </a:cubicBezTo>
                <a:cubicBezTo>
                  <a:pt x="1799082" y="176784"/>
                  <a:pt x="1803654" y="192405"/>
                  <a:pt x="1812798" y="203073"/>
                </a:cubicBezTo>
                <a:cubicBezTo>
                  <a:pt x="1821815" y="213868"/>
                  <a:pt x="1832864" y="219202"/>
                  <a:pt x="1845691" y="219202"/>
                </a:cubicBezTo>
                <a:cubicBezTo>
                  <a:pt x="1852167" y="219202"/>
                  <a:pt x="1858137" y="217805"/>
                  <a:pt x="1863217" y="214884"/>
                </a:cubicBezTo>
                <a:cubicBezTo>
                  <a:pt x="1868297" y="212090"/>
                  <a:pt x="1873377" y="207391"/>
                  <a:pt x="1878457" y="200914"/>
                </a:cubicBezTo>
                <a:lnTo>
                  <a:pt x="1878457" y="128905"/>
                </a:lnTo>
                <a:cubicBezTo>
                  <a:pt x="1878457" y="120650"/>
                  <a:pt x="1877314" y="114046"/>
                  <a:pt x="1875154" y="109220"/>
                </a:cubicBezTo>
                <a:cubicBezTo>
                  <a:pt x="1872996" y="104394"/>
                  <a:pt x="1869185" y="100330"/>
                  <a:pt x="1863598" y="97027"/>
                </a:cubicBezTo>
                <a:cubicBezTo>
                  <a:pt x="1858010" y="93599"/>
                  <a:pt x="1851660" y="91948"/>
                  <a:pt x="1844675" y="91948"/>
                </a:cubicBezTo>
                <a:close/>
                <a:moveTo>
                  <a:pt x="1681353" y="91948"/>
                </a:moveTo>
                <a:cubicBezTo>
                  <a:pt x="1672082" y="91948"/>
                  <a:pt x="1663827" y="95504"/>
                  <a:pt x="1656461" y="102743"/>
                </a:cubicBezTo>
                <a:cubicBezTo>
                  <a:pt x="1649222" y="109982"/>
                  <a:pt x="1644904" y="120014"/>
                  <a:pt x="1643634" y="132842"/>
                </a:cubicBezTo>
                <a:lnTo>
                  <a:pt x="1714627" y="132842"/>
                </a:lnTo>
                <a:cubicBezTo>
                  <a:pt x="1714119" y="122936"/>
                  <a:pt x="1712976" y="116077"/>
                  <a:pt x="1711198" y="112013"/>
                </a:cubicBezTo>
                <a:cubicBezTo>
                  <a:pt x="1708404" y="105791"/>
                  <a:pt x="1704213" y="100838"/>
                  <a:pt x="1698625" y="97282"/>
                </a:cubicBezTo>
                <a:cubicBezTo>
                  <a:pt x="1693164" y="93726"/>
                  <a:pt x="1687322" y="91948"/>
                  <a:pt x="1681353" y="91948"/>
                </a:cubicBezTo>
                <a:close/>
                <a:moveTo>
                  <a:pt x="1931416" y="84709"/>
                </a:moveTo>
                <a:lnTo>
                  <a:pt x="1985137" y="84709"/>
                </a:lnTo>
                <a:lnTo>
                  <a:pt x="1985137" y="187452"/>
                </a:lnTo>
                <a:cubicBezTo>
                  <a:pt x="1985137" y="201676"/>
                  <a:pt x="1987550" y="211074"/>
                  <a:pt x="1992503" y="215519"/>
                </a:cubicBezTo>
                <a:cubicBezTo>
                  <a:pt x="1997583" y="219964"/>
                  <a:pt x="2003552" y="222250"/>
                  <a:pt x="2010537" y="222250"/>
                </a:cubicBezTo>
                <a:cubicBezTo>
                  <a:pt x="2015363" y="222250"/>
                  <a:pt x="2020823" y="220726"/>
                  <a:pt x="2026920" y="217678"/>
                </a:cubicBezTo>
                <a:cubicBezTo>
                  <a:pt x="2033016" y="214630"/>
                  <a:pt x="2040254" y="208915"/>
                  <a:pt x="2048510" y="200406"/>
                </a:cubicBezTo>
                <a:lnTo>
                  <a:pt x="2048510" y="113538"/>
                </a:lnTo>
                <a:cubicBezTo>
                  <a:pt x="2048510" y="104901"/>
                  <a:pt x="2046985" y="98933"/>
                  <a:pt x="2043810" y="95885"/>
                </a:cubicBezTo>
                <a:cubicBezTo>
                  <a:pt x="2040635" y="92837"/>
                  <a:pt x="2034032" y="91186"/>
                  <a:pt x="2023998" y="90932"/>
                </a:cubicBezTo>
                <a:lnTo>
                  <a:pt x="2023998" y="84709"/>
                </a:lnTo>
                <a:lnTo>
                  <a:pt x="2076196" y="84709"/>
                </a:lnTo>
                <a:lnTo>
                  <a:pt x="2076196" y="177673"/>
                </a:lnTo>
                <a:cubicBezTo>
                  <a:pt x="2076196" y="195453"/>
                  <a:pt x="2076577" y="206248"/>
                  <a:pt x="2077466" y="210185"/>
                </a:cubicBezTo>
                <a:cubicBezTo>
                  <a:pt x="2078228" y="214249"/>
                  <a:pt x="2079625" y="216916"/>
                  <a:pt x="2081529" y="218567"/>
                </a:cubicBezTo>
                <a:cubicBezTo>
                  <a:pt x="2083308" y="220091"/>
                  <a:pt x="2085467" y="220853"/>
                  <a:pt x="2087879" y="220853"/>
                </a:cubicBezTo>
                <a:cubicBezTo>
                  <a:pt x="2091435" y="220853"/>
                  <a:pt x="2095246" y="219964"/>
                  <a:pt x="2099691" y="218059"/>
                </a:cubicBezTo>
                <a:lnTo>
                  <a:pt x="2101977" y="223901"/>
                </a:lnTo>
                <a:lnTo>
                  <a:pt x="2056129" y="242824"/>
                </a:lnTo>
                <a:lnTo>
                  <a:pt x="2048510" y="242824"/>
                </a:lnTo>
                <a:lnTo>
                  <a:pt x="2048510" y="210312"/>
                </a:lnTo>
                <a:cubicBezTo>
                  <a:pt x="2035429" y="224663"/>
                  <a:pt x="2025396" y="233553"/>
                  <a:pt x="2018410" y="237236"/>
                </a:cubicBezTo>
                <a:cubicBezTo>
                  <a:pt x="2011553" y="240919"/>
                  <a:pt x="2004187" y="242824"/>
                  <a:pt x="1996440" y="242824"/>
                </a:cubicBezTo>
                <a:cubicBezTo>
                  <a:pt x="1987931" y="242824"/>
                  <a:pt x="1980438" y="240284"/>
                  <a:pt x="1974088" y="235331"/>
                </a:cubicBezTo>
                <a:cubicBezTo>
                  <a:pt x="1967865" y="230378"/>
                  <a:pt x="1963420" y="224028"/>
                  <a:pt x="1961007" y="216154"/>
                </a:cubicBezTo>
                <a:cubicBezTo>
                  <a:pt x="1958594" y="208407"/>
                  <a:pt x="1957323" y="197358"/>
                  <a:pt x="1957323" y="183007"/>
                </a:cubicBezTo>
                <a:lnTo>
                  <a:pt x="1957323" y="114554"/>
                </a:lnTo>
                <a:cubicBezTo>
                  <a:pt x="1957323" y="107314"/>
                  <a:pt x="1956562" y="102235"/>
                  <a:pt x="1955038" y="99441"/>
                </a:cubicBezTo>
                <a:cubicBezTo>
                  <a:pt x="1953387" y="96647"/>
                  <a:pt x="1951101" y="94614"/>
                  <a:pt x="1948053" y="93091"/>
                </a:cubicBezTo>
                <a:cubicBezTo>
                  <a:pt x="1945004" y="91567"/>
                  <a:pt x="1939417" y="90805"/>
                  <a:pt x="1931416" y="90932"/>
                </a:cubicBezTo>
                <a:close/>
                <a:moveTo>
                  <a:pt x="235965" y="84709"/>
                </a:moveTo>
                <a:lnTo>
                  <a:pt x="289687" y="84709"/>
                </a:lnTo>
                <a:lnTo>
                  <a:pt x="289687" y="187452"/>
                </a:lnTo>
                <a:cubicBezTo>
                  <a:pt x="289687" y="201676"/>
                  <a:pt x="292099" y="211074"/>
                  <a:pt x="297053" y="215519"/>
                </a:cubicBezTo>
                <a:cubicBezTo>
                  <a:pt x="302133" y="219964"/>
                  <a:pt x="308102" y="222250"/>
                  <a:pt x="315087" y="222250"/>
                </a:cubicBezTo>
                <a:cubicBezTo>
                  <a:pt x="319913" y="222250"/>
                  <a:pt x="325374" y="220726"/>
                  <a:pt x="331470" y="217678"/>
                </a:cubicBezTo>
                <a:cubicBezTo>
                  <a:pt x="337565" y="214630"/>
                  <a:pt x="344805" y="208915"/>
                  <a:pt x="353060" y="200406"/>
                </a:cubicBezTo>
                <a:lnTo>
                  <a:pt x="353060" y="113538"/>
                </a:lnTo>
                <a:cubicBezTo>
                  <a:pt x="353060" y="104901"/>
                  <a:pt x="351536" y="98933"/>
                  <a:pt x="348361" y="95885"/>
                </a:cubicBezTo>
                <a:cubicBezTo>
                  <a:pt x="345186" y="92837"/>
                  <a:pt x="338582" y="91186"/>
                  <a:pt x="328549" y="90932"/>
                </a:cubicBezTo>
                <a:lnTo>
                  <a:pt x="328549" y="84709"/>
                </a:lnTo>
                <a:lnTo>
                  <a:pt x="380746" y="84709"/>
                </a:lnTo>
                <a:lnTo>
                  <a:pt x="380746" y="177673"/>
                </a:lnTo>
                <a:cubicBezTo>
                  <a:pt x="380746" y="195453"/>
                  <a:pt x="381127" y="206248"/>
                  <a:pt x="382015" y="210185"/>
                </a:cubicBezTo>
                <a:cubicBezTo>
                  <a:pt x="382778" y="214249"/>
                  <a:pt x="384174" y="216916"/>
                  <a:pt x="386080" y="218567"/>
                </a:cubicBezTo>
                <a:cubicBezTo>
                  <a:pt x="387858" y="220091"/>
                  <a:pt x="390017" y="220853"/>
                  <a:pt x="392430" y="220853"/>
                </a:cubicBezTo>
                <a:cubicBezTo>
                  <a:pt x="395986" y="220853"/>
                  <a:pt x="399796" y="219964"/>
                  <a:pt x="404240" y="218059"/>
                </a:cubicBezTo>
                <a:lnTo>
                  <a:pt x="406527" y="223901"/>
                </a:lnTo>
                <a:lnTo>
                  <a:pt x="360680" y="242824"/>
                </a:lnTo>
                <a:lnTo>
                  <a:pt x="353060" y="242824"/>
                </a:lnTo>
                <a:lnTo>
                  <a:pt x="353060" y="210312"/>
                </a:lnTo>
                <a:cubicBezTo>
                  <a:pt x="339979" y="224663"/>
                  <a:pt x="329946" y="233553"/>
                  <a:pt x="322961" y="237236"/>
                </a:cubicBezTo>
                <a:cubicBezTo>
                  <a:pt x="316103" y="240919"/>
                  <a:pt x="308737" y="242824"/>
                  <a:pt x="300990" y="242824"/>
                </a:cubicBezTo>
                <a:cubicBezTo>
                  <a:pt x="292481" y="242824"/>
                  <a:pt x="284988" y="240284"/>
                  <a:pt x="278638" y="235331"/>
                </a:cubicBezTo>
                <a:cubicBezTo>
                  <a:pt x="272415" y="230378"/>
                  <a:pt x="267970" y="224028"/>
                  <a:pt x="265557" y="216154"/>
                </a:cubicBezTo>
                <a:cubicBezTo>
                  <a:pt x="263143" y="208407"/>
                  <a:pt x="261874" y="197358"/>
                  <a:pt x="261874" y="183007"/>
                </a:cubicBezTo>
                <a:lnTo>
                  <a:pt x="261874" y="114554"/>
                </a:lnTo>
                <a:cubicBezTo>
                  <a:pt x="261874" y="107314"/>
                  <a:pt x="261112" y="102235"/>
                  <a:pt x="259588" y="99441"/>
                </a:cubicBezTo>
                <a:cubicBezTo>
                  <a:pt x="257937" y="96647"/>
                  <a:pt x="255651" y="94614"/>
                  <a:pt x="252603" y="93091"/>
                </a:cubicBezTo>
                <a:cubicBezTo>
                  <a:pt x="249555" y="91567"/>
                  <a:pt x="243967" y="90805"/>
                  <a:pt x="235965" y="90932"/>
                </a:cubicBezTo>
                <a:close/>
                <a:moveTo>
                  <a:pt x="2318131" y="80263"/>
                </a:moveTo>
                <a:cubicBezTo>
                  <a:pt x="2324227" y="80263"/>
                  <a:pt x="2331466" y="81534"/>
                  <a:pt x="2340102" y="84074"/>
                </a:cubicBezTo>
                <a:cubicBezTo>
                  <a:pt x="2345817" y="85725"/>
                  <a:pt x="2349627" y="86613"/>
                  <a:pt x="2351532" y="86613"/>
                </a:cubicBezTo>
                <a:cubicBezTo>
                  <a:pt x="2353310" y="86613"/>
                  <a:pt x="2354707" y="86233"/>
                  <a:pt x="2355723" y="85471"/>
                </a:cubicBezTo>
                <a:cubicBezTo>
                  <a:pt x="2356739" y="84709"/>
                  <a:pt x="2357882" y="82931"/>
                  <a:pt x="2359152" y="80263"/>
                </a:cubicBezTo>
                <a:lnTo>
                  <a:pt x="2364740" y="80263"/>
                </a:lnTo>
                <a:lnTo>
                  <a:pt x="2364740" y="132461"/>
                </a:lnTo>
                <a:lnTo>
                  <a:pt x="2359152" y="132461"/>
                </a:lnTo>
                <a:cubicBezTo>
                  <a:pt x="2354960" y="116077"/>
                  <a:pt x="2349500" y="104901"/>
                  <a:pt x="2342896" y="98933"/>
                </a:cubicBezTo>
                <a:cubicBezTo>
                  <a:pt x="2336292" y="93091"/>
                  <a:pt x="2327783" y="90170"/>
                  <a:pt x="2317496" y="90170"/>
                </a:cubicBezTo>
                <a:cubicBezTo>
                  <a:pt x="2309748" y="90170"/>
                  <a:pt x="2303398" y="92201"/>
                  <a:pt x="2298573" y="96266"/>
                </a:cubicBezTo>
                <a:cubicBezTo>
                  <a:pt x="2293747" y="100457"/>
                  <a:pt x="2291334" y="105029"/>
                  <a:pt x="2291334" y="109982"/>
                </a:cubicBezTo>
                <a:cubicBezTo>
                  <a:pt x="2291334" y="116332"/>
                  <a:pt x="2293112" y="121666"/>
                  <a:pt x="2296795" y="126111"/>
                </a:cubicBezTo>
                <a:cubicBezTo>
                  <a:pt x="2300223" y="130683"/>
                  <a:pt x="2307209" y="135509"/>
                  <a:pt x="2317877" y="140716"/>
                </a:cubicBezTo>
                <a:lnTo>
                  <a:pt x="2342260" y="152527"/>
                </a:lnTo>
                <a:cubicBezTo>
                  <a:pt x="2364994" y="163576"/>
                  <a:pt x="2376297" y="178181"/>
                  <a:pt x="2376297" y="196215"/>
                </a:cubicBezTo>
                <a:cubicBezTo>
                  <a:pt x="2376297" y="210185"/>
                  <a:pt x="2370963" y="221488"/>
                  <a:pt x="2360422" y="229997"/>
                </a:cubicBezTo>
                <a:cubicBezTo>
                  <a:pt x="2349881" y="238506"/>
                  <a:pt x="2338070" y="242824"/>
                  <a:pt x="2324989" y="242824"/>
                </a:cubicBezTo>
                <a:cubicBezTo>
                  <a:pt x="2315717" y="242824"/>
                  <a:pt x="2304923" y="241173"/>
                  <a:pt x="2292858" y="237744"/>
                </a:cubicBezTo>
                <a:cubicBezTo>
                  <a:pt x="2289175" y="236728"/>
                  <a:pt x="2286254" y="236093"/>
                  <a:pt x="2283841" y="236093"/>
                </a:cubicBezTo>
                <a:cubicBezTo>
                  <a:pt x="2281301" y="236093"/>
                  <a:pt x="2279269" y="237617"/>
                  <a:pt x="2277872" y="240411"/>
                </a:cubicBezTo>
                <a:lnTo>
                  <a:pt x="2272284" y="240411"/>
                </a:lnTo>
                <a:lnTo>
                  <a:pt x="2272284" y="185674"/>
                </a:lnTo>
                <a:lnTo>
                  <a:pt x="2277872" y="185674"/>
                </a:lnTo>
                <a:cubicBezTo>
                  <a:pt x="2280920" y="201295"/>
                  <a:pt x="2286889" y="213106"/>
                  <a:pt x="2295779" y="221107"/>
                </a:cubicBezTo>
                <a:cubicBezTo>
                  <a:pt x="2304542" y="228981"/>
                  <a:pt x="2314448" y="232918"/>
                  <a:pt x="2325370" y="232918"/>
                </a:cubicBezTo>
                <a:cubicBezTo>
                  <a:pt x="2333117" y="232918"/>
                  <a:pt x="2339340" y="230632"/>
                  <a:pt x="2344166" y="226187"/>
                </a:cubicBezTo>
                <a:cubicBezTo>
                  <a:pt x="2349119" y="221615"/>
                  <a:pt x="2351532" y="216154"/>
                  <a:pt x="2351532" y="209804"/>
                </a:cubicBezTo>
                <a:cubicBezTo>
                  <a:pt x="2351532" y="202184"/>
                  <a:pt x="2348738" y="195707"/>
                  <a:pt x="2343404" y="190373"/>
                </a:cubicBezTo>
                <a:cubicBezTo>
                  <a:pt x="2337942" y="185166"/>
                  <a:pt x="2327148" y="178562"/>
                  <a:pt x="2311019" y="170434"/>
                </a:cubicBezTo>
                <a:cubicBezTo>
                  <a:pt x="2294763" y="162433"/>
                  <a:pt x="2284222" y="155194"/>
                  <a:pt x="2279142" y="148717"/>
                </a:cubicBezTo>
                <a:cubicBezTo>
                  <a:pt x="2274189" y="142367"/>
                  <a:pt x="2271648" y="134366"/>
                  <a:pt x="2271648" y="124587"/>
                </a:cubicBezTo>
                <a:cubicBezTo>
                  <a:pt x="2271648" y="112013"/>
                  <a:pt x="2275967" y="101473"/>
                  <a:pt x="2284603" y="92963"/>
                </a:cubicBezTo>
                <a:cubicBezTo>
                  <a:pt x="2293239" y="84455"/>
                  <a:pt x="2304415" y="80263"/>
                  <a:pt x="2318131" y="80263"/>
                </a:cubicBezTo>
                <a:close/>
                <a:moveTo>
                  <a:pt x="1849882" y="80263"/>
                </a:moveTo>
                <a:cubicBezTo>
                  <a:pt x="1856232" y="80263"/>
                  <a:pt x="1862073" y="81152"/>
                  <a:pt x="1867408" y="82931"/>
                </a:cubicBezTo>
                <a:cubicBezTo>
                  <a:pt x="1872742" y="84709"/>
                  <a:pt x="1877567" y="87376"/>
                  <a:pt x="1881759" y="90932"/>
                </a:cubicBezTo>
                <a:cubicBezTo>
                  <a:pt x="1888235" y="87884"/>
                  <a:pt x="1894459" y="84201"/>
                  <a:pt x="1900428" y="80263"/>
                </a:cubicBezTo>
                <a:lnTo>
                  <a:pt x="1906142" y="80263"/>
                </a:lnTo>
                <a:lnTo>
                  <a:pt x="1906142" y="277495"/>
                </a:lnTo>
                <a:cubicBezTo>
                  <a:pt x="1906142" y="287274"/>
                  <a:pt x="1906778" y="293624"/>
                  <a:pt x="1908048" y="296418"/>
                </a:cubicBezTo>
                <a:cubicBezTo>
                  <a:pt x="1909445" y="299212"/>
                  <a:pt x="1911477" y="301371"/>
                  <a:pt x="1914398" y="302895"/>
                </a:cubicBezTo>
                <a:cubicBezTo>
                  <a:pt x="1917192" y="304546"/>
                  <a:pt x="1922779" y="305308"/>
                  <a:pt x="1931035" y="305308"/>
                </a:cubicBezTo>
                <a:lnTo>
                  <a:pt x="1931035" y="311404"/>
                </a:lnTo>
                <a:lnTo>
                  <a:pt x="1853692" y="311404"/>
                </a:lnTo>
                <a:lnTo>
                  <a:pt x="1853692" y="305308"/>
                </a:lnTo>
                <a:lnTo>
                  <a:pt x="1856867" y="305308"/>
                </a:lnTo>
                <a:cubicBezTo>
                  <a:pt x="1863090" y="305308"/>
                  <a:pt x="1867916" y="304419"/>
                  <a:pt x="1871091" y="302641"/>
                </a:cubicBezTo>
                <a:cubicBezTo>
                  <a:pt x="1873377" y="301371"/>
                  <a:pt x="1875154" y="299212"/>
                  <a:pt x="1876425" y="295910"/>
                </a:cubicBezTo>
                <a:cubicBezTo>
                  <a:pt x="1877822" y="292735"/>
                  <a:pt x="1878457" y="286639"/>
                  <a:pt x="1878457" y="277495"/>
                </a:cubicBezTo>
                <a:lnTo>
                  <a:pt x="1878457" y="211455"/>
                </a:lnTo>
                <a:cubicBezTo>
                  <a:pt x="1868297" y="223520"/>
                  <a:pt x="1859407" y="231775"/>
                  <a:pt x="1851787" y="236220"/>
                </a:cubicBezTo>
                <a:cubicBezTo>
                  <a:pt x="1844294" y="240665"/>
                  <a:pt x="1836420" y="242824"/>
                  <a:pt x="1828292" y="242824"/>
                </a:cubicBezTo>
                <a:cubicBezTo>
                  <a:pt x="1813433" y="242824"/>
                  <a:pt x="1800098" y="236093"/>
                  <a:pt x="1788414" y="222504"/>
                </a:cubicBezTo>
                <a:cubicBezTo>
                  <a:pt x="1776857" y="209042"/>
                  <a:pt x="1771015" y="191008"/>
                  <a:pt x="1771015" y="168275"/>
                </a:cubicBezTo>
                <a:cubicBezTo>
                  <a:pt x="1771015" y="142240"/>
                  <a:pt x="1778635" y="121158"/>
                  <a:pt x="1794129" y="104775"/>
                </a:cubicBezTo>
                <a:cubicBezTo>
                  <a:pt x="1809496" y="88392"/>
                  <a:pt x="1828038" y="80263"/>
                  <a:pt x="1849882" y="80263"/>
                </a:cubicBezTo>
                <a:close/>
                <a:moveTo>
                  <a:pt x="997839" y="80263"/>
                </a:moveTo>
                <a:lnTo>
                  <a:pt x="1004951" y="80263"/>
                </a:lnTo>
                <a:lnTo>
                  <a:pt x="1004951" y="112776"/>
                </a:lnTo>
                <a:cubicBezTo>
                  <a:pt x="1022985" y="91059"/>
                  <a:pt x="1040130" y="80263"/>
                  <a:pt x="1056386" y="80263"/>
                </a:cubicBezTo>
                <a:cubicBezTo>
                  <a:pt x="1064768" y="80263"/>
                  <a:pt x="1072007" y="82296"/>
                  <a:pt x="1077976" y="86487"/>
                </a:cubicBezTo>
                <a:cubicBezTo>
                  <a:pt x="1084072" y="90677"/>
                  <a:pt x="1088771" y="97536"/>
                  <a:pt x="1092454" y="107188"/>
                </a:cubicBezTo>
                <a:cubicBezTo>
                  <a:pt x="1094867" y="113919"/>
                  <a:pt x="1096137" y="124206"/>
                  <a:pt x="1096137" y="138049"/>
                </a:cubicBezTo>
                <a:lnTo>
                  <a:pt x="1096137" y="203454"/>
                </a:lnTo>
                <a:cubicBezTo>
                  <a:pt x="1096137" y="213233"/>
                  <a:pt x="1096899" y="219710"/>
                  <a:pt x="1098423" y="223266"/>
                </a:cubicBezTo>
                <a:cubicBezTo>
                  <a:pt x="1099693" y="226060"/>
                  <a:pt x="1101598" y="228219"/>
                  <a:pt x="1104392" y="229743"/>
                </a:cubicBezTo>
                <a:cubicBezTo>
                  <a:pt x="1107059" y="231267"/>
                  <a:pt x="1112139" y="232156"/>
                  <a:pt x="1119505" y="232156"/>
                </a:cubicBezTo>
                <a:lnTo>
                  <a:pt x="1119505" y="238125"/>
                </a:lnTo>
                <a:lnTo>
                  <a:pt x="1043686" y="238125"/>
                </a:lnTo>
                <a:lnTo>
                  <a:pt x="1043686" y="232156"/>
                </a:lnTo>
                <a:lnTo>
                  <a:pt x="1046861" y="232156"/>
                </a:lnTo>
                <a:cubicBezTo>
                  <a:pt x="1053973" y="232156"/>
                  <a:pt x="1059053" y="231013"/>
                  <a:pt x="1061847" y="228854"/>
                </a:cubicBezTo>
                <a:cubicBezTo>
                  <a:pt x="1064641" y="226695"/>
                  <a:pt x="1066673" y="223393"/>
                  <a:pt x="1067816" y="219202"/>
                </a:cubicBezTo>
                <a:cubicBezTo>
                  <a:pt x="1068197" y="217551"/>
                  <a:pt x="1068451" y="212344"/>
                  <a:pt x="1068451" y="203454"/>
                </a:cubicBezTo>
                <a:lnTo>
                  <a:pt x="1068451" y="140716"/>
                </a:lnTo>
                <a:cubicBezTo>
                  <a:pt x="1068451" y="126746"/>
                  <a:pt x="1066673" y="116586"/>
                  <a:pt x="1062990" y="110236"/>
                </a:cubicBezTo>
                <a:cubicBezTo>
                  <a:pt x="1059434" y="104013"/>
                  <a:pt x="1053338" y="100838"/>
                  <a:pt x="1044702" y="100838"/>
                </a:cubicBezTo>
                <a:cubicBezTo>
                  <a:pt x="1031367" y="100838"/>
                  <a:pt x="1018159" y="108076"/>
                  <a:pt x="1004951" y="122555"/>
                </a:cubicBezTo>
                <a:lnTo>
                  <a:pt x="1004951" y="203454"/>
                </a:lnTo>
                <a:cubicBezTo>
                  <a:pt x="1004951" y="213868"/>
                  <a:pt x="1005586" y="220218"/>
                  <a:pt x="1006856" y="222758"/>
                </a:cubicBezTo>
                <a:cubicBezTo>
                  <a:pt x="1008380" y="225933"/>
                  <a:pt x="1010539" y="228346"/>
                  <a:pt x="1013333" y="229870"/>
                </a:cubicBezTo>
                <a:cubicBezTo>
                  <a:pt x="1016000" y="231394"/>
                  <a:pt x="1021588" y="232156"/>
                  <a:pt x="1029970" y="232156"/>
                </a:cubicBezTo>
                <a:lnTo>
                  <a:pt x="1029970" y="238125"/>
                </a:lnTo>
                <a:lnTo>
                  <a:pt x="954151" y="238125"/>
                </a:lnTo>
                <a:lnTo>
                  <a:pt x="954151" y="232156"/>
                </a:lnTo>
                <a:lnTo>
                  <a:pt x="957453" y="232156"/>
                </a:lnTo>
                <a:cubicBezTo>
                  <a:pt x="965200" y="232156"/>
                  <a:pt x="970534" y="230124"/>
                  <a:pt x="973328" y="226187"/>
                </a:cubicBezTo>
                <a:cubicBezTo>
                  <a:pt x="975995" y="222250"/>
                  <a:pt x="977392" y="214630"/>
                  <a:pt x="977392" y="203454"/>
                </a:cubicBezTo>
                <a:lnTo>
                  <a:pt x="977392" y="146558"/>
                </a:lnTo>
                <a:cubicBezTo>
                  <a:pt x="977392" y="128143"/>
                  <a:pt x="977011" y="116967"/>
                  <a:pt x="976122" y="112902"/>
                </a:cubicBezTo>
                <a:cubicBezTo>
                  <a:pt x="975233" y="108838"/>
                  <a:pt x="973963" y="106172"/>
                  <a:pt x="972312" y="104648"/>
                </a:cubicBezTo>
                <a:cubicBezTo>
                  <a:pt x="970534" y="103251"/>
                  <a:pt x="968248" y="102488"/>
                  <a:pt x="965327" y="102488"/>
                </a:cubicBezTo>
                <a:cubicBezTo>
                  <a:pt x="962152" y="102488"/>
                  <a:pt x="958469" y="103377"/>
                  <a:pt x="954151" y="105029"/>
                </a:cubicBezTo>
                <a:lnTo>
                  <a:pt x="951611" y="98933"/>
                </a:lnTo>
                <a:close/>
                <a:moveTo>
                  <a:pt x="910590" y="80263"/>
                </a:moveTo>
                <a:lnTo>
                  <a:pt x="917829" y="80263"/>
                </a:lnTo>
                <a:lnTo>
                  <a:pt x="917829" y="203454"/>
                </a:lnTo>
                <a:cubicBezTo>
                  <a:pt x="917829" y="213106"/>
                  <a:pt x="918464" y="219456"/>
                  <a:pt x="919988" y="222631"/>
                </a:cubicBezTo>
                <a:cubicBezTo>
                  <a:pt x="921385" y="225806"/>
                  <a:pt x="923544" y="228219"/>
                  <a:pt x="926211" y="229743"/>
                </a:cubicBezTo>
                <a:cubicBezTo>
                  <a:pt x="929005" y="231267"/>
                  <a:pt x="933958" y="232156"/>
                  <a:pt x="941197" y="232156"/>
                </a:cubicBezTo>
                <a:lnTo>
                  <a:pt x="941197" y="238125"/>
                </a:lnTo>
                <a:lnTo>
                  <a:pt x="866775" y="238125"/>
                </a:lnTo>
                <a:lnTo>
                  <a:pt x="866775" y="232156"/>
                </a:lnTo>
                <a:cubicBezTo>
                  <a:pt x="874141" y="232156"/>
                  <a:pt x="879221" y="231394"/>
                  <a:pt x="881761" y="229870"/>
                </a:cubicBezTo>
                <a:cubicBezTo>
                  <a:pt x="884301" y="228473"/>
                  <a:pt x="886333" y="226060"/>
                  <a:pt x="887857" y="222758"/>
                </a:cubicBezTo>
                <a:cubicBezTo>
                  <a:pt x="889381" y="219329"/>
                  <a:pt x="890143" y="212979"/>
                  <a:pt x="890143" y="203454"/>
                </a:cubicBezTo>
                <a:lnTo>
                  <a:pt x="890143" y="144399"/>
                </a:lnTo>
                <a:cubicBezTo>
                  <a:pt x="890143" y="127762"/>
                  <a:pt x="889635" y="116967"/>
                  <a:pt x="888619" y="112013"/>
                </a:cubicBezTo>
                <a:cubicBezTo>
                  <a:pt x="887857" y="108458"/>
                  <a:pt x="886587" y="106045"/>
                  <a:pt x="884936" y="104648"/>
                </a:cubicBezTo>
                <a:cubicBezTo>
                  <a:pt x="883285" y="103251"/>
                  <a:pt x="880999" y="102488"/>
                  <a:pt x="878078" y="102488"/>
                </a:cubicBezTo>
                <a:cubicBezTo>
                  <a:pt x="875030" y="102488"/>
                  <a:pt x="871220" y="103377"/>
                  <a:pt x="866775" y="105029"/>
                </a:cubicBezTo>
                <a:lnTo>
                  <a:pt x="864362" y="98933"/>
                </a:lnTo>
                <a:close/>
                <a:moveTo>
                  <a:pt x="788543" y="80263"/>
                </a:moveTo>
                <a:lnTo>
                  <a:pt x="795655" y="80263"/>
                </a:lnTo>
                <a:lnTo>
                  <a:pt x="795655" y="114681"/>
                </a:lnTo>
                <a:cubicBezTo>
                  <a:pt x="808482" y="91694"/>
                  <a:pt x="821563" y="80263"/>
                  <a:pt x="835152" y="80263"/>
                </a:cubicBezTo>
                <a:cubicBezTo>
                  <a:pt x="841248" y="80263"/>
                  <a:pt x="846328" y="82169"/>
                  <a:pt x="850392" y="85851"/>
                </a:cubicBezTo>
                <a:cubicBezTo>
                  <a:pt x="854329" y="89535"/>
                  <a:pt x="856361" y="93852"/>
                  <a:pt x="856361" y="98806"/>
                </a:cubicBezTo>
                <a:cubicBezTo>
                  <a:pt x="856361" y="103124"/>
                  <a:pt x="854964" y="106807"/>
                  <a:pt x="852043" y="109855"/>
                </a:cubicBezTo>
                <a:cubicBezTo>
                  <a:pt x="849122" y="112902"/>
                  <a:pt x="845693" y="114426"/>
                  <a:pt x="841629" y="114426"/>
                </a:cubicBezTo>
                <a:cubicBezTo>
                  <a:pt x="837692" y="114426"/>
                  <a:pt x="833374" y="112522"/>
                  <a:pt x="828548" y="108585"/>
                </a:cubicBezTo>
                <a:cubicBezTo>
                  <a:pt x="823722" y="104775"/>
                  <a:pt x="820039" y="102870"/>
                  <a:pt x="817753" y="102870"/>
                </a:cubicBezTo>
                <a:cubicBezTo>
                  <a:pt x="815721" y="102870"/>
                  <a:pt x="813562" y="104013"/>
                  <a:pt x="811149" y="106172"/>
                </a:cubicBezTo>
                <a:cubicBezTo>
                  <a:pt x="806196" y="110744"/>
                  <a:pt x="800989" y="118237"/>
                  <a:pt x="795655" y="128778"/>
                </a:cubicBezTo>
                <a:lnTo>
                  <a:pt x="795655" y="202311"/>
                </a:lnTo>
                <a:cubicBezTo>
                  <a:pt x="795655" y="210820"/>
                  <a:pt x="796671" y="217170"/>
                  <a:pt x="798830" y="221488"/>
                </a:cubicBezTo>
                <a:cubicBezTo>
                  <a:pt x="800227" y="224536"/>
                  <a:pt x="802767" y="227076"/>
                  <a:pt x="806450" y="229108"/>
                </a:cubicBezTo>
                <a:cubicBezTo>
                  <a:pt x="810133" y="231140"/>
                  <a:pt x="815467" y="232156"/>
                  <a:pt x="822452" y="232156"/>
                </a:cubicBezTo>
                <a:lnTo>
                  <a:pt x="822452" y="238125"/>
                </a:lnTo>
                <a:lnTo>
                  <a:pt x="743839" y="238125"/>
                </a:lnTo>
                <a:lnTo>
                  <a:pt x="743839" y="232156"/>
                </a:lnTo>
                <a:cubicBezTo>
                  <a:pt x="751713" y="232156"/>
                  <a:pt x="757555" y="230886"/>
                  <a:pt x="761238" y="228473"/>
                </a:cubicBezTo>
                <a:cubicBezTo>
                  <a:pt x="764032" y="226568"/>
                  <a:pt x="766064" y="223774"/>
                  <a:pt x="767207" y="219837"/>
                </a:cubicBezTo>
                <a:cubicBezTo>
                  <a:pt x="767715" y="217932"/>
                  <a:pt x="767969" y="212598"/>
                  <a:pt x="767969" y="203581"/>
                </a:cubicBezTo>
                <a:lnTo>
                  <a:pt x="767969" y="144145"/>
                </a:lnTo>
                <a:cubicBezTo>
                  <a:pt x="767969" y="126365"/>
                  <a:pt x="767588" y="115697"/>
                  <a:pt x="766953" y="112268"/>
                </a:cubicBezTo>
                <a:cubicBezTo>
                  <a:pt x="766191" y="108838"/>
                  <a:pt x="764794" y="106426"/>
                  <a:pt x="762889" y="104901"/>
                </a:cubicBezTo>
                <a:cubicBezTo>
                  <a:pt x="760984" y="103251"/>
                  <a:pt x="758444" y="102488"/>
                  <a:pt x="755650" y="102488"/>
                </a:cubicBezTo>
                <a:cubicBezTo>
                  <a:pt x="752094" y="102488"/>
                  <a:pt x="748284" y="103377"/>
                  <a:pt x="743839" y="105029"/>
                </a:cubicBezTo>
                <a:lnTo>
                  <a:pt x="742188" y="98933"/>
                </a:lnTo>
                <a:close/>
                <a:moveTo>
                  <a:pt x="481203" y="80263"/>
                </a:moveTo>
                <a:cubicBezTo>
                  <a:pt x="494792" y="80263"/>
                  <a:pt x="505968" y="82550"/>
                  <a:pt x="514731" y="87122"/>
                </a:cubicBezTo>
                <a:cubicBezTo>
                  <a:pt x="521335" y="90551"/>
                  <a:pt x="526161" y="96012"/>
                  <a:pt x="529209" y="103377"/>
                </a:cubicBezTo>
                <a:cubicBezTo>
                  <a:pt x="531240" y="108204"/>
                  <a:pt x="532257" y="117983"/>
                  <a:pt x="532257" y="132842"/>
                </a:cubicBezTo>
                <a:lnTo>
                  <a:pt x="532257" y="184912"/>
                </a:lnTo>
                <a:cubicBezTo>
                  <a:pt x="532257" y="199517"/>
                  <a:pt x="532511" y="208407"/>
                  <a:pt x="533146" y="211709"/>
                </a:cubicBezTo>
                <a:cubicBezTo>
                  <a:pt x="533654" y="215011"/>
                  <a:pt x="534543" y="217297"/>
                  <a:pt x="535813" y="218313"/>
                </a:cubicBezTo>
                <a:cubicBezTo>
                  <a:pt x="537210" y="219456"/>
                  <a:pt x="538607" y="220091"/>
                  <a:pt x="540258" y="220091"/>
                </a:cubicBezTo>
                <a:cubicBezTo>
                  <a:pt x="542036" y="220091"/>
                  <a:pt x="543687" y="219710"/>
                  <a:pt x="544957" y="218821"/>
                </a:cubicBezTo>
                <a:cubicBezTo>
                  <a:pt x="547370" y="217424"/>
                  <a:pt x="551815" y="213360"/>
                  <a:pt x="558546" y="206629"/>
                </a:cubicBezTo>
                <a:lnTo>
                  <a:pt x="558546" y="216027"/>
                </a:lnTo>
                <a:cubicBezTo>
                  <a:pt x="546099" y="232791"/>
                  <a:pt x="534162" y="241173"/>
                  <a:pt x="522732" y="241173"/>
                </a:cubicBezTo>
                <a:cubicBezTo>
                  <a:pt x="517271" y="241173"/>
                  <a:pt x="512953" y="239268"/>
                  <a:pt x="509651" y="235458"/>
                </a:cubicBezTo>
                <a:cubicBezTo>
                  <a:pt x="506476" y="231648"/>
                  <a:pt x="504698" y="225171"/>
                  <a:pt x="504698" y="216027"/>
                </a:cubicBezTo>
                <a:cubicBezTo>
                  <a:pt x="488949" y="228219"/>
                  <a:pt x="479043" y="235204"/>
                  <a:pt x="474980" y="237109"/>
                </a:cubicBezTo>
                <a:cubicBezTo>
                  <a:pt x="469011" y="239903"/>
                  <a:pt x="462534" y="241300"/>
                  <a:pt x="455803" y="241300"/>
                </a:cubicBezTo>
                <a:cubicBezTo>
                  <a:pt x="445135" y="241300"/>
                  <a:pt x="436371" y="237617"/>
                  <a:pt x="429514" y="230378"/>
                </a:cubicBezTo>
                <a:cubicBezTo>
                  <a:pt x="422656" y="223139"/>
                  <a:pt x="419227" y="213614"/>
                  <a:pt x="419227" y="201803"/>
                </a:cubicBezTo>
                <a:cubicBezTo>
                  <a:pt x="419227" y="194310"/>
                  <a:pt x="420878" y="187833"/>
                  <a:pt x="424307" y="182372"/>
                </a:cubicBezTo>
                <a:cubicBezTo>
                  <a:pt x="428879" y="174752"/>
                  <a:pt x="436753" y="167640"/>
                  <a:pt x="448183" y="160909"/>
                </a:cubicBezTo>
                <a:cubicBezTo>
                  <a:pt x="459486" y="154305"/>
                  <a:pt x="478282" y="146050"/>
                  <a:pt x="504698" y="136525"/>
                </a:cubicBezTo>
                <a:lnTo>
                  <a:pt x="504698" y="130429"/>
                </a:lnTo>
                <a:cubicBezTo>
                  <a:pt x="504698" y="115188"/>
                  <a:pt x="502158" y="104648"/>
                  <a:pt x="497332" y="98933"/>
                </a:cubicBezTo>
                <a:cubicBezTo>
                  <a:pt x="492506" y="93345"/>
                  <a:pt x="485393" y="90424"/>
                  <a:pt x="476123" y="90424"/>
                </a:cubicBezTo>
                <a:cubicBezTo>
                  <a:pt x="469138" y="90424"/>
                  <a:pt x="463549" y="92329"/>
                  <a:pt x="459486" y="96138"/>
                </a:cubicBezTo>
                <a:cubicBezTo>
                  <a:pt x="455168" y="99949"/>
                  <a:pt x="453136" y="104267"/>
                  <a:pt x="453136" y="109220"/>
                </a:cubicBezTo>
                <a:lnTo>
                  <a:pt x="453390" y="118872"/>
                </a:lnTo>
                <a:cubicBezTo>
                  <a:pt x="453390" y="124079"/>
                  <a:pt x="452120" y="128016"/>
                  <a:pt x="449453" y="130810"/>
                </a:cubicBezTo>
                <a:cubicBezTo>
                  <a:pt x="446913" y="133604"/>
                  <a:pt x="443484" y="135001"/>
                  <a:pt x="439165" y="135001"/>
                </a:cubicBezTo>
                <a:cubicBezTo>
                  <a:pt x="435102" y="135001"/>
                  <a:pt x="431673" y="133477"/>
                  <a:pt x="429006" y="130683"/>
                </a:cubicBezTo>
                <a:cubicBezTo>
                  <a:pt x="426465" y="127762"/>
                  <a:pt x="425068" y="123825"/>
                  <a:pt x="425068" y="118745"/>
                </a:cubicBezTo>
                <a:cubicBezTo>
                  <a:pt x="425068" y="109093"/>
                  <a:pt x="430021" y="100330"/>
                  <a:pt x="439801" y="92329"/>
                </a:cubicBezTo>
                <a:cubicBezTo>
                  <a:pt x="449707" y="84201"/>
                  <a:pt x="463423" y="80263"/>
                  <a:pt x="481203" y="80263"/>
                </a:cubicBezTo>
                <a:close/>
                <a:moveTo>
                  <a:pt x="2186051" y="80010"/>
                </a:moveTo>
                <a:cubicBezTo>
                  <a:pt x="2203196" y="80010"/>
                  <a:pt x="2217292" y="85725"/>
                  <a:pt x="2228342" y="97027"/>
                </a:cubicBezTo>
                <a:cubicBezTo>
                  <a:pt x="2239391" y="108331"/>
                  <a:pt x="2244979" y="123571"/>
                  <a:pt x="2244979" y="142494"/>
                </a:cubicBezTo>
                <a:lnTo>
                  <a:pt x="2138934" y="142494"/>
                </a:lnTo>
                <a:cubicBezTo>
                  <a:pt x="2138934" y="165354"/>
                  <a:pt x="2144395" y="183134"/>
                  <a:pt x="2155571" y="196088"/>
                </a:cubicBezTo>
                <a:cubicBezTo>
                  <a:pt x="2166747" y="209042"/>
                  <a:pt x="2179828" y="215519"/>
                  <a:pt x="2194941" y="215519"/>
                </a:cubicBezTo>
                <a:cubicBezTo>
                  <a:pt x="2204973" y="215519"/>
                  <a:pt x="2213737" y="212725"/>
                  <a:pt x="2221103" y="207264"/>
                </a:cubicBezTo>
                <a:cubicBezTo>
                  <a:pt x="2228596" y="201676"/>
                  <a:pt x="2234819" y="192278"/>
                  <a:pt x="2239772" y="178816"/>
                </a:cubicBezTo>
                <a:lnTo>
                  <a:pt x="2244979" y="182245"/>
                </a:lnTo>
                <a:cubicBezTo>
                  <a:pt x="2242566" y="197485"/>
                  <a:pt x="2235835" y="211455"/>
                  <a:pt x="2224532" y="224028"/>
                </a:cubicBezTo>
                <a:cubicBezTo>
                  <a:pt x="2213229" y="236474"/>
                  <a:pt x="2199132" y="242824"/>
                  <a:pt x="2182241" y="242824"/>
                </a:cubicBezTo>
                <a:cubicBezTo>
                  <a:pt x="2163826" y="242824"/>
                  <a:pt x="2147951" y="235585"/>
                  <a:pt x="2134870" y="221361"/>
                </a:cubicBezTo>
                <a:cubicBezTo>
                  <a:pt x="2121789" y="207010"/>
                  <a:pt x="2115185" y="187706"/>
                  <a:pt x="2115185" y="163449"/>
                </a:cubicBezTo>
                <a:cubicBezTo>
                  <a:pt x="2115185" y="137160"/>
                  <a:pt x="2121916" y="116713"/>
                  <a:pt x="2135378" y="102108"/>
                </a:cubicBezTo>
                <a:cubicBezTo>
                  <a:pt x="2148840" y="87376"/>
                  <a:pt x="2165731" y="80010"/>
                  <a:pt x="2186051" y="80010"/>
                </a:cubicBezTo>
                <a:close/>
                <a:moveTo>
                  <a:pt x="1690751" y="80010"/>
                </a:moveTo>
                <a:cubicBezTo>
                  <a:pt x="1707896" y="80010"/>
                  <a:pt x="1721993" y="85725"/>
                  <a:pt x="1733042" y="97027"/>
                </a:cubicBezTo>
                <a:cubicBezTo>
                  <a:pt x="1744091" y="108331"/>
                  <a:pt x="1749679" y="123571"/>
                  <a:pt x="1749679" y="142494"/>
                </a:cubicBezTo>
                <a:lnTo>
                  <a:pt x="1643634" y="142494"/>
                </a:lnTo>
                <a:cubicBezTo>
                  <a:pt x="1643634" y="165354"/>
                  <a:pt x="1649095" y="183134"/>
                  <a:pt x="1660271" y="196088"/>
                </a:cubicBezTo>
                <a:cubicBezTo>
                  <a:pt x="1671447" y="209042"/>
                  <a:pt x="1684528" y="215519"/>
                  <a:pt x="1699641" y="215519"/>
                </a:cubicBezTo>
                <a:cubicBezTo>
                  <a:pt x="1709674" y="215519"/>
                  <a:pt x="1718437" y="212725"/>
                  <a:pt x="1725803" y="207264"/>
                </a:cubicBezTo>
                <a:cubicBezTo>
                  <a:pt x="1733296" y="201676"/>
                  <a:pt x="1739519" y="192278"/>
                  <a:pt x="1744472" y="178816"/>
                </a:cubicBezTo>
                <a:lnTo>
                  <a:pt x="1749679" y="182245"/>
                </a:lnTo>
                <a:cubicBezTo>
                  <a:pt x="1747266" y="197485"/>
                  <a:pt x="1740535" y="211455"/>
                  <a:pt x="1729232" y="224028"/>
                </a:cubicBezTo>
                <a:cubicBezTo>
                  <a:pt x="1717929" y="236474"/>
                  <a:pt x="1703832" y="242824"/>
                  <a:pt x="1686941" y="242824"/>
                </a:cubicBezTo>
                <a:cubicBezTo>
                  <a:pt x="1668526" y="242824"/>
                  <a:pt x="1652651" y="235585"/>
                  <a:pt x="1639570" y="221361"/>
                </a:cubicBezTo>
                <a:cubicBezTo>
                  <a:pt x="1626489" y="207010"/>
                  <a:pt x="1619885" y="187706"/>
                  <a:pt x="1619885" y="163449"/>
                </a:cubicBezTo>
                <a:cubicBezTo>
                  <a:pt x="1619885" y="137160"/>
                  <a:pt x="1626616" y="116713"/>
                  <a:pt x="1640078" y="102108"/>
                </a:cubicBezTo>
                <a:cubicBezTo>
                  <a:pt x="1653540" y="87376"/>
                  <a:pt x="1670431" y="80010"/>
                  <a:pt x="1690751" y="80010"/>
                </a:cubicBezTo>
                <a:close/>
                <a:moveTo>
                  <a:pt x="2438273" y="34417"/>
                </a:moveTo>
                <a:lnTo>
                  <a:pt x="2443479" y="34417"/>
                </a:lnTo>
                <a:lnTo>
                  <a:pt x="2443479" y="84709"/>
                </a:lnTo>
                <a:lnTo>
                  <a:pt x="2479294" y="84709"/>
                </a:lnTo>
                <a:lnTo>
                  <a:pt x="2479294" y="96520"/>
                </a:lnTo>
                <a:lnTo>
                  <a:pt x="2443479" y="96520"/>
                </a:lnTo>
                <a:lnTo>
                  <a:pt x="2443479" y="195961"/>
                </a:lnTo>
                <a:cubicBezTo>
                  <a:pt x="2443479" y="205867"/>
                  <a:pt x="2444877" y="212598"/>
                  <a:pt x="2447798" y="216027"/>
                </a:cubicBezTo>
                <a:cubicBezTo>
                  <a:pt x="2450592" y="219456"/>
                  <a:pt x="2454275" y="221234"/>
                  <a:pt x="2458720" y="221234"/>
                </a:cubicBezTo>
                <a:cubicBezTo>
                  <a:pt x="2462403" y="221234"/>
                  <a:pt x="2465959" y="220091"/>
                  <a:pt x="2469388" y="217805"/>
                </a:cubicBezTo>
                <a:cubicBezTo>
                  <a:pt x="2472944" y="215519"/>
                  <a:pt x="2475610" y="212090"/>
                  <a:pt x="2477516" y="207645"/>
                </a:cubicBezTo>
                <a:lnTo>
                  <a:pt x="2483992" y="207645"/>
                </a:lnTo>
                <a:cubicBezTo>
                  <a:pt x="2480056" y="218567"/>
                  <a:pt x="2474595" y="226822"/>
                  <a:pt x="2467483" y="232410"/>
                </a:cubicBezTo>
                <a:cubicBezTo>
                  <a:pt x="2460244" y="237871"/>
                  <a:pt x="2452878" y="240665"/>
                  <a:pt x="2445385" y="240665"/>
                </a:cubicBezTo>
                <a:cubicBezTo>
                  <a:pt x="2440178" y="240665"/>
                  <a:pt x="2435225" y="239268"/>
                  <a:pt x="2430272" y="236347"/>
                </a:cubicBezTo>
                <a:cubicBezTo>
                  <a:pt x="2425319" y="233553"/>
                  <a:pt x="2421763" y="229489"/>
                  <a:pt x="2419350" y="224155"/>
                </a:cubicBezTo>
                <a:cubicBezTo>
                  <a:pt x="2417064" y="218821"/>
                  <a:pt x="2415921" y="210693"/>
                  <a:pt x="2415921" y="199644"/>
                </a:cubicBezTo>
                <a:lnTo>
                  <a:pt x="2415921" y="96520"/>
                </a:lnTo>
                <a:lnTo>
                  <a:pt x="2391537" y="96520"/>
                </a:lnTo>
                <a:lnTo>
                  <a:pt x="2391537" y="90932"/>
                </a:lnTo>
                <a:cubicBezTo>
                  <a:pt x="2397760" y="88519"/>
                  <a:pt x="2403983" y="84327"/>
                  <a:pt x="2410460" y="78486"/>
                </a:cubicBezTo>
                <a:cubicBezTo>
                  <a:pt x="2416810" y="72644"/>
                  <a:pt x="2422525" y="65659"/>
                  <a:pt x="2427604" y="57658"/>
                </a:cubicBezTo>
                <a:cubicBezTo>
                  <a:pt x="2430145" y="53339"/>
                  <a:pt x="2433701" y="45593"/>
                  <a:pt x="2438273" y="34417"/>
                </a:cubicBezTo>
                <a:close/>
                <a:moveTo>
                  <a:pt x="694817" y="34417"/>
                </a:moveTo>
                <a:lnTo>
                  <a:pt x="700024" y="34417"/>
                </a:lnTo>
                <a:lnTo>
                  <a:pt x="700024" y="84709"/>
                </a:lnTo>
                <a:lnTo>
                  <a:pt x="735838" y="84709"/>
                </a:lnTo>
                <a:lnTo>
                  <a:pt x="735838" y="96520"/>
                </a:lnTo>
                <a:lnTo>
                  <a:pt x="700024" y="96520"/>
                </a:lnTo>
                <a:lnTo>
                  <a:pt x="700024" y="195961"/>
                </a:lnTo>
                <a:cubicBezTo>
                  <a:pt x="700024" y="205867"/>
                  <a:pt x="701421" y="212598"/>
                  <a:pt x="704342" y="216027"/>
                </a:cubicBezTo>
                <a:cubicBezTo>
                  <a:pt x="707136" y="219456"/>
                  <a:pt x="710819" y="221234"/>
                  <a:pt x="715264" y="221234"/>
                </a:cubicBezTo>
                <a:cubicBezTo>
                  <a:pt x="718947" y="221234"/>
                  <a:pt x="722503" y="220091"/>
                  <a:pt x="725932" y="217805"/>
                </a:cubicBezTo>
                <a:cubicBezTo>
                  <a:pt x="729488" y="215519"/>
                  <a:pt x="732155" y="212090"/>
                  <a:pt x="734060" y="207645"/>
                </a:cubicBezTo>
                <a:lnTo>
                  <a:pt x="740537" y="207645"/>
                </a:lnTo>
                <a:cubicBezTo>
                  <a:pt x="736600" y="218567"/>
                  <a:pt x="731139" y="226822"/>
                  <a:pt x="724027" y="232410"/>
                </a:cubicBezTo>
                <a:cubicBezTo>
                  <a:pt x="716788" y="237871"/>
                  <a:pt x="709422" y="240665"/>
                  <a:pt x="701929" y="240665"/>
                </a:cubicBezTo>
                <a:cubicBezTo>
                  <a:pt x="696722" y="240665"/>
                  <a:pt x="691769" y="239268"/>
                  <a:pt x="686816" y="236347"/>
                </a:cubicBezTo>
                <a:cubicBezTo>
                  <a:pt x="681863" y="233553"/>
                  <a:pt x="678307" y="229489"/>
                  <a:pt x="675894" y="224155"/>
                </a:cubicBezTo>
                <a:cubicBezTo>
                  <a:pt x="673608" y="218821"/>
                  <a:pt x="672465" y="210693"/>
                  <a:pt x="672465" y="199644"/>
                </a:cubicBezTo>
                <a:lnTo>
                  <a:pt x="672465" y="96520"/>
                </a:lnTo>
                <a:lnTo>
                  <a:pt x="648081" y="96520"/>
                </a:lnTo>
                <a:lnTo>
                  <a:pt x="648081" y="90932"/>
                </a:lnTo>
                <a:cubicBezTo>
                  <a:pt x="654304" y="88519"/>
                  <a:pt x="660527" y="84327"/>
                  <a:pt x="667004" y="78486"/>
                </a:cubicBezTo>
                <a:cubicBezTo>
                  <a:pt x="673354" y="72644"/>
                  <a:pt x="679069" y="65659"/>
                  <a:pt x="684149" y="57658"/>
                </a:cubicBezTo>
                <a:cubicBezTo>
                  <a:pt x="686689" y="53339"/>
                  <a:pt x="690245" y="45593"/>
                  <a:pt x="694817" y="34417"/>
                </a:cubicBezTo>
                <a:close/>
                <a:moveTo>
                  <a:pt x="1475359" y="23876"/>
                </a:moveTo>
                <a:cubicBezTo>
                  <a:pt x="1468882" y="23876"/>
                  <a:pt x="1460119" y="24892"/>
                  <a:pt x="1449070" y="27051"/>
                </a:cubicBezTo>
                <a:lnTo>
                  <a:pt x="1449070" y="121412"/>
                </a:lnTo>
                <a:cubicBezTo>
                  <a:pt x="1451229" y="121412"/>
                  <a:pt x="1453007" y="121412"/>
                  <a:pt x="1454658" y="121538"/>
                </a:cubicBezTo>
                <a:cubicBezTo>
                  <a:pt x="1456182" y="121538"/>
                  <a:pt x="1457452" y="121538"/>
                  <a:pt x="1458468" y="121538"/>
                </a:cubicBezTo>
                <a:cubicBezTo>
                  <a:pt x="1480058" y="121538"/>
                  <a:pt x="1496441" y="116967"/>
                  <a:pt x="1507363" y="107569"/>
                </a:cubicBezTo>
                <a:cubicBezTo>
                  <a:pt x="1518412" y="98171"/>
                  <a:pt x="1523873" y="86233"/>
                  <a:pt x="1523873" y="71755"/>
                </a:cubicBezTo>
                <a:cubicBezTo>
                  <a:pt x="1523873" y="57531"/>
                  <a:pt x="1519428" y="45974"/>
                  <a:pt x="1510665" y="37084"/>
                </a:cubicBezTo>
                <a:cubicBezTo>
                  <a:pt x="1501775" y="28194"/>
                  <a:pt x="1489964" y="23876"/>
                  <a:pt x="1475359" y="23876"/>
                </a:cubicBezTo>
                <a:close/>
                <a:moveTo>
                  <a:pt x="110871" y="18796"/>
                </a:moveTo>
                <a:cubicBezTo>
                  <a:pt x="90551" y="18796"/>
                  <a:pt x="74168" y="26035"/>
                  <a:pt x="61722" y="40513"/>
                </a:cubicBezTo>
                <a:cubicBezTo>
                  <a:pt x="46101" y="58801"/>
                  <a:pt x="38354" y="86613"/>
                  <a:pt x="38354" y="124079"/>
                </a:cubicBezTo>
                <a:cubicBezTo>
                  <a:pt x="38354" y="160782"/>
                  <a:pt x="46228" y="189103"/>
                  <a:pt x="62103" y="209042"/>
                </a:cubicBezTo>
                <a:cubicBezTo>
                  <a:pt x="74422" y="224282"/>
                  <a:pt x="90678" y="231902"/>
                  <a:pt x="110871" y="231902"/>
                </a:cubicBezTo>
                <a:cubicBezTo>
                  <a:pt x="131826" y="231902"/>
                  <a:pt x="148717" y="224282"/>
                  <a:pt x="161544" y="209042"/>
                </a:cubicBezTo>
                <a:cubicBezTo>
                  <a:pt x="176657" y="190881"/>
                  <a:pt x="184149" y="164211"/>
                  <a:pt x="184149" y="128905"/>
                </a:cubicBezTo>
                <a:cubicBezTo>
                  <a:pt x="184149" y="101854"/>
                  <a:pt x="180086" y="78994"/>
                  <a:pt x="171831" y="60451"/>
                </a:cubicBezTo>
                <a:cubicBezTo>
                  <a:pt x="165354" y="46227"/>
                  <a:pt x="156972" y="35687"/>
                  <a:pt x="146431" y="28956"/>
                </a:cubicBezTo>
                <a:cubicBezTo>
                  <a:pt x="135890" y="22225"/>
                  <a:pt x="123952" y="18796"/>
                  <a:pt x="110871" y="18796"/>
                </a:cubicBezTo>
                <a:close/>
                <a:moveTo>
                  <a:pt x="1384427" y="11049"/>
                </a:moveTo>
                <a:lnTo>
                  <a:pt x="1467104" y="11049"/>
                </a:lnTo>
                <a:cubicBezTo>
                  <a:pt x="1491234" y="11049"/>
                  <a:pt x="1509014" y="12826"/>
                  <a:pt x="1520444" y="16383"/>
                </a:cubicBezTo>
                <a:cubicBezTo>
                  <a:pt x="1531874" y="19938"/>
                  <a:pt x="1541653" y="26288"/>
                  <a:pt x="1549654" y="35813"/>
                </a:cubicBezTo>
                <a:cubicBezTo>
                  <a:pt x="1557655" y="45212"/>
                  <a:pt x="1561592" y="56514"/>
                  <a:pt x="1561592" y="69469"/>
                </a:cubicBezTo>
                <a:cubicBezTo>
                  <a:pt x="1561592" y="83438"/>
                  <a:pt x="1557020" y="95631"/>
                  <a:pt x="1548003" y="105791"/>
                </a:cubicBezTo>
                <a:cubicBezTo>
                  <a:pt x="1538859" y="116077"/>
                  <a:pt x="1524762" y="123317"/>
                  <a:pt x="1505712" y="127635"/>
                </a:cubicBezTo>
                <a:lnTo>
                  <a:pt x="1552575" y="192786"/>
                </a:lnTo>
                <a:cubicBezTo>
                  <a:pt x="1563243" y="207645"/>
                  <a:pt x="1572514" y="217678"/>
                  <a:pt x="1580134" y="222504"/>
                </a:cubicBezTo>
                <a:cubicBezTo>
                  <a:pt x="1587881" y="227457"/>
                  <a:pt x="1597914" y="230632"/>
                  <a:pt x="1610360" y="231902"/>
                </a:cubicBezTo>
                <a:lnTo>
                  <a:pt x="1610360" y="238125"/>
                </a:lnTo>
                <a:lnTo>
                  <a:pt x="1549654" y="238125"/>
                </a:lnTo>
                <a:lnTo>
                  <a:pt x="1472819" y="131953"/>
                </a:lnTo>
                <a:cubicBezTo>
                  <a:pt x="1467104" y="132207"/>
                  <a:pt x="1462532" y="132334"/>
                  <a:pt x="1458976" y="132334"/>
                </a:cubicBezTo>
                <a:cubicBezTo>
                  <a:pt x="1457452" y="132334"/>
                  <a:pt x="1455928" y="132334"/>
                  <a:pt x="1454277" y="132207"/>
                </a:cubicBezTo>
                <a:cubicBezTo>
                  <a:pt x="1452626" y="132207"/>
                  <a:pt x="1450848" y="132080"/>
                  <a:pt x="1449070" y="131953"/>
                </a:cubicBezTo>
                <a:lnTo>
                  <a:pt x="1449070" y="197993"/>
                </a:lnTo>
                <a:cubicBezTo>
                  <a:pt x="1449070" y="212217"/>
                  <a:pt x="1450594" y="221107"/>
                  <a:pt x="1453769" y="224536"/>
                </a:cubicBezTo>
                <a:cubicBezTo>
                  <a:pt x="1457960" y="229489"/>
                  <a:pt x="1464310" y="231902"/>
                  <a:pt x="1472819" y="231902"/>
                </a:cubicBezTo>
                <a:lnTo>
                  <a:pt x="1481709" y="231902"/>
                </a:lnTo>
                <a:lnTo>
                  <a:pt x="1481709" y="238125"/>
                </a:lnTo>
                <a:lnTo>
                  <a:pt x="1384427" y="238125"/>
                </a:lnTo>
                <a:lnTo>
                  <a:pt x="1384427" y="231902"/>
                </a:lnTo>
                <a:lnTo>
                  <a:pt x="1392936" y="231902"/>
                </a:lnTo>
                <a:cubicBezTo>
                  <a:pt x="1402588" y="231902"/>
                  <a:pt x="1409446" y="228854"/>
                  <a:pt x="1413637" y="222504"/>
                </a:cubicBezTo>
                <a:cubicBezTo>
                  <a:pt x="1415923" y="219075"/>
                  <a:pt x="1417066" y="210947"/>
                  <a:pt x="1417066" y="197993"/>
                </a:cubicBezTo>
                <a:lnTo>
                  <a:pt x="1417066" y="51308"/>
                </a:lnTo>
                <a:cubicBezTo>
                  <a:pt x="1417066" y="36957"/>
                  <a:pt x="1415542" y="28067"/>
                  <a:pt x="1412367" y="24638"/>
                </a:cubicBezTo>
                <a:cubicBezTo>
                  <a:pt x="1408049" y="19685"/>
                  <a:pt x="1401572" y="17272"/>
                  <a:pt x="1392936" y="17272"/>
                </a:cubicBezTo>
                <a:lnTo>
                  <a:pt x="1384427" y="17272"/>
                </a:lnTo>
                <a:close/>
                <a:moveTo>
                  <a:pt x="112776" y="5842"/>
                </a:moveTo>
                <a:cubicBezTo>
                  <a:pt x="142494" y="5842"/>
                  <a:pt x="168275" y="17145"/>
                  <a:pt x="189992" y="39624"/>
                </a:cubicBezTo>
                <a:cubicBezTo>
                  <a:pt x="211709" y="62102"/>
                  <a:pt x="222504" y="90551"/>
                  <a:pt x="222504" y="124713"/>
                </a:cubicBezTo>
                <a:cubicBezTo>
                  <a:pt x="222504" y="152527"/>
                  <a:pt x="214757" y="176911"/>
                  <a:pt x="199263" y="197993"/>
                </a:cubicBezTo>
                <a:cubicBezTo>
                  <a:pt x="183896" y="218948"/>
                  <a:pt x="163703" y="233172"/>
                  <a:pt x="138938" y="240665"/>
                </a:cubicBezTo>
                <a:cubicBezTo>
                  <a:pt x="150368" y="260223"/>
                  <a:pt x="162687" y="274701"/>
                  <a:pt x="175895" y="283972"/>
                </a:cubicBezTo>
                <a:cubicBezTo>
                  <a:pt x="189103" y="293243"/>
                  <a:pt x="204089" y="298577"/>
                  <a:pt x="220980" y="299847"/>
                </a:cubicBezTo>
                <a:lnTo>
                  <a:pt x="220980" y="305308"/>
                </a:lnTo>
                <a:cubicBezTo>
                  <a:pt x="205613" y="304673"/>
                  <a:pt x="189103" y="301625"/>
                  <a:pt x="171577" y="295910"/>
                </a:cubicBezTo>
                <a:cubicBezTo>
                  <a:pt x="154051" y="290322"/>
                  <a:pt x="137541" y="282575"/>
                  <a:pt x="121793" y="272542"/>
                </a:cubicBezTo>
                <a:cubicBezTo>
                  <a:pt x="106172" y="262509"/>
                  <a:pt x="92583" y="251968"/>
                  <a:pt x="81153" y="240665"/>
                </a:cubicBezTo>
                <a:cubicBezTo>
                  <a:pt x="65151" y="234188"/>
                  <a:pt x="52451" y="227330"/>
                  <a:pt x="43053" y="220091"/>
                </a:cubicBezTo>
                <a:cubicBezTo>
                  <a:pt x="29464" y="209169"/>
                  <a:pt x="18796" y="195961"/>
                  <a:pt x="11303" y="180086"/>
                </a:cubicBezTo>
                <a:cubicBezTo>
                  <a:pt x="3810" y="164338"/>
                  <a:pt x="0" y="145669"/>
                  <a:pt x="0" y="124079"/>
                </a:cubicBezTo>
                <a:cubicBezTo>
                  <a:pt x="0" y="90170"/>
                  <a:pt x="10922" y="61976"/>
                  <a:pt x="33020" y="39497"/>
                </a:cubicBezTo>
                <a:cubicBezTo>
                  <a:pt x="54991" y="17145"/>
                  <a:pt x="81534" y="5842"/>
                  <a:pt x="112776" y="5842"/>
                </a:cubicBezTo>
                <a:close/>
                <a:moveTo>
                  <a:pt x="867283" y="5334"/>
                </a:moveTo>
                <a:lnTo>
                  <a:pt x="904621" y="5334"/>
                </a:lnTo>
                <a:lnTo>
                  <a:pt x="922274" y="63119"/>
                </a:lnTo>
                <a:lnTo>
                  <a:pt x="916432" y="63119"/>
                </a:lnTo>
                <a:close/>
                <a:moveTo>
                  <a:pt x="483743" y="5334"/>
                </a:moveTo>
                <a:lnTo>
                  <a:pt x="521208" y="5334"/>
                </a:lnTo>
                <a:lnTo>
                  <a:pt x="471805" y="63119"/>
                </a:lnTo>
                <a:lnTo>
                  <a:pt x="466090" y="63119"/>
                </a:lnTo>
                <a:close/>
                <a:moveTo>
                  <a:pt x="1169035" y="0"/>
                </a:moveTo>
                <a:lnTo>
                  <a:pt x="1176782" y="0"/>
                </a:lnTo>
                <a:lnTo>
                  <a:pt x="1176782" y="112268"/>
                </a:lnTo>
                <a:cubicBezTo>
                  <a:pt x="1189228" y="98551"/>
                  <a:pt x="1199007" y="89916"/>
                  <a:pt x="1206246" y="85979"/>
                </a:cubicBezTo>
                <a:cubicBezTo>
                  <a:pt x="1213485" y="82169"/>
                  <a:pt x="1220724" y="80263"/>
                  <a:pt x="1227963" y="80263"/>
                </a:cubicBezTo>
                <a:cubicBezTo>
                  <a:pt x="1236726" y="80263"/>
                  <a:pt x="1244219" y="82676"/>
                  <a:pt x="1250442" y="87376"/>
                </a:cubicBezTo>
                <a:cubicBezTo>
                  <a:pt x="1256665" y="92201"/>
                  <a:pt x="1261364" y="99822"/>
                  <a:pt x="1264412" y="109982"/>
                </a:cubicBezTo>
                <a:cubicBezTo>
                  <a:pt x="1266444" y="117221"/>
                  <a:pt x="1267587" y="130302"/>
                  <a:pt x="1267587" y="149225"/>
                </a:cubicBezTo>
                <a:lnTo>
                  <a:pt x="1267587" y="203454"/>
                </a:lnTo>
                <a:cubicBezTo>
                  <a:pt x="1267587" y="213233"/>
                  <a:pt x="1268349" y="219837"/>
                  <a:pt x="1269873" y="223393"/>
                </a:cubicBezTo>
                <a:cubicBezTo>
                  <a:pt x="1271016" y="226060"/>
                  <a:pt x="1272921" y="228219"/>
                  <a:pt x="1275588" y="229743"/>
                </a:cubicBezTo>
                <a:cubicBezTo>
                  <a:pt x="1278255" y="231267"/>
                  <a:pt x="1283208" y="232156"/>
                  <a:pt x="1290320" y="232156"/>
                </a:cubicBezTo>
                <a:lnTo>
                  <a:pt x="1290320" y="238125"/>
                </a:lnTo>
                <a:lnTo>
                  <a:pt x="1215009" y="238125"/>
                </a:lnTo>
                <a:lnTo>
                  <a:pt x="1215009" y="232156"/>
                </a:lnTo>
                <a:lnTo>
                  <a:pt x="1218438" y="232156"/>
                </a:lnTo>
                <a:cubicBezTo>
                  <a:pt x="1225677" y="232156"/>
                  <a:pt x="1230630" y="231013"/>
                  <a:pt x="1233424" y="228854"/>
                </a:cubicBezTo>
                <a:cubicBezTo>
                  <a:pt x="1236218" y="226695"/>
                  <a:pt x="1238123" y="223393"/>
                  <a:pt x="1239266" y="219202"/>
                </a:cubicBezTo>
                <a:cubicBezTo>
                  <a:pt x="1239520" y="217424"/>
                  <a:pt x="1239774" y="212217"/>
                  <a:pt x="1239774" y="203454"/>
                </a:cubicBezTo>
                <a:lnTo>
                  <a:pt x="1239774" y="149225"/>
                </a:lnTo>
                <a:cubicBezTo>
                  <a:pt x="1239774" y="132461"/>
                  <a:pt x="1238885" y="121538"/>
                  <a:pt x="1237107" y="116205"/>
                </a:cubicBezTo>
                <a:cubicBezTo>
                  <a:pt x="1235456" y="110998"/>
                  <a:pt x="1232662" y="107061"/>
                  <a:pt x="1228852" y="104394"/>
                </a:cubicBezTo>
                <a:cubicBezTo>
                  <a:pt x="1225042" y="101854"/>
                  <a:pt x="1220470" y="100457"/>
                  <a:pt x="1215136" y="100457"/>
                </a:cubicBezTo>
                <a:cubicBezTo>
                  <a:pt x="1209675" y="100457"/>
                  <a:pt x="1203960" y="101981"/>
                  <a:pt x="1197991" y="104901"/>
                </a:cubicBezTo>
                <a:cubicBezTo>
                  <a:pt x="1192149" y="107696"/>
                  <a:pt x="1185037" y="113664"/>
                  <a:pt x="1176782" y="122427"/>
                </a:cubicBezTo>
                <a:lnTo>
                  <a:pt x="1176782" y="203454"/>
                </a:lnTo>
                <a:cubicBezTo>
                  <a:pt x="1176782" y="213995"/>
                  <a:pt x="1177417" y="220472"/>
                  <a:pt x="1178560" y="223012"/>
                </a:cubicBezTo>
                <a:cubicBezTo>
                  <a:pt x="1179703" y="225679"/>
                  <a:pt x="1181862" y="227711"/>
                  <a:pt x="1185037" y="229489"/>
                </a:cubicBezTo>
                <a:cubicBezTo>
                  <a:pt x="1188212" y="231267"/>
                  <a:pt x="1193800" y="232156"/>
                  <a:pt x="1201547" y="232156"/>
                </a:cubicBezTo>
                <a:lnTo>
                  <a:pt x="1201547" y="238125"/>
                </a:lnTo>
                <a:lnTo>
                  <a:pt x="1125601" y="238125"/>
                </a:lnTo>
                <a:lnTo>
                  <a:pt x="1125601" y="232156"/>
                </a:lnTo>
                <a:cubicBezTo>
                  <a:pt x="1132332" y="232156"/>
                  <a:pt x="1137666" y="231013"/>
                  <a:pt x="1141603" y="228854"/>
                </a:cubicBezTo>
                <a:cubicBezTo>
                  <a:pt x="1143889" y="227838"/>
                  <a:pt x="1145667" y="225679"/>
                  <a:pt x="1146937" y="222504"/>
                </a:cubicBezTo>
                <a:cubicBezTo>
                  <a:pt x="1148334" y="219456"/>
                  <a:pt x="1148969" y="213106"/>
                  <a:pt x="1148969" y="203454"/>
                </a:cubicBezTo>
                <a:lnTo>
                  <a:pt x="1148969" y="64643"/>
                </a:lnTo>
                <a:cubicBezTo>
                  <a:pt x="1148969" y="47117"/>
                  <a:pt x="1148588" y="36322"/>
                  <a:pt x="1147699" y="32385"/>
                </a:cubicBezTo>
                <a:cubicBezTo>
                  <a:pt x="1146937" y="28321"/>
                  <a:pt x="1145667" y="25654"/>
                  <a:pt x="1143889" y="24130"/>
                </a:cubicBezTo>
                <a:cubicBezTo>
                  <a:pt x="1142111" y="22733"/>
                  <a:pt x="1139825" y="21971"/>
                  <a:pt x="1136904" y="21971"/>
                </a:cubicBezTo>
                <a:cubicBezTo>
                  <a:pt x="1134618" y="21971"/>
                  <a:pt x="1130808" y="22860"/>
                  <a:pt x="1125601" y="24638"/>
                </a:cubicBezTo>
                <a:lnTo>
                  <a:pt x="1123188" y="18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29583" y="379086"/>
            <a:ext cx="86562" cy="25282"/>
          </a:xfrm>
          <a:custGeom>
            <a:avLst/>
            <a:gdLst/>
            <a:ahLst/>
            <a:cxnLst/>
            <a:rect l="l" t="t" r="r" b="b"/>
            <a:pathLst>
              <a:path w="86562" h="25282">
                <a:moveTo>
                  <a:pt x="0" y="25282"/>
                </a:moveTo>
                <a:lnTo>
                  <a:pt x="0" y="0"/>
                </a:lnTo>
                <a:lnTo>
                  <a:pt x="86562" y="0"/>
                </a:lnTo>
                <a:lnTo>
                  <a:pt x="86562" y="25282"/>
                </a:lnTo>
                <a:lnTo>
                  <a:pt x="0" y="2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020439" y="369942"/>
            <a:ext cx="104850" cy="43570"/>
          </a:xfrm>
          <a:custGeom>
            <a:avLst/>
            <a:gdLst/>
            <a:ahLst/>
            <a:cxnLst/>
            <a:rect l="l" t="t" r="r" b="b"/>
            <a:pathLst>
              <a:path w="104850" h="43570">
                <a:moveTo>
                  <a:pt x="9144" y="34426"/>
                </a:moveTo>
                <a:lnTo>
                  <a:pt x="9144" y="9144"/>
                </a:lnTo>
                <a:lnTo>
                  <a:pt x="95706" y="9144"/>
                </a:lnTo>
                <a:lnTo>
                  <a:pt x="95706" y="34426"/>
                </a:lnTo>
                <a:lnTo>
                  <a:pt x="9144" y="34426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221988" y="241554"/>
            <a:ext cx="1165352" cy="300355"/>
          </a:xfrm>
          <a:custGeom>
            <a:avLst/>
            <a:gdLst/>
            <a:ahLst/>
            <a:cxnLst/>
            <a:rect l="l" t="t" r="r" b="b"/>
            <a:pathLst>
              <a:path w="1165352" h="300355">
                <a:moveTo>
                  <a:pt x="597535" y="93472"/>
                </a:moveTo>
                <a:cubicBezTo>
                  <a:pt x="592201" y="93472"/>
                  <a:pt x="586867" y="94742"/>
                  <a:pt x="581660" y="97536"/>
                </a:cubicBezTo>
                <a:cubicBezTo>
                  <a:pt x="577596" y="99440"/>
                  <a:pt x="570992" y="105537"/>
                  <a:pt x="561721" y="115570"/>
                </a:cubicBezTo>
                <a:lnTo>
                  <a:pt x="561721" y="172847"/>
                </a:lnTo>
                <a:cubicBezTo>
                  <a:pt x="561721" y="185166"/>
                  <a:pt x="562229" y="193421"/>
                  <a:pt x="563245" y="197231"/>
                </a:cubicBezTo>
                <a:cubicBezTo>
                  <a:pt x="564769" y="203708"/>
                  <a:pt x="568706" y="209423"/>
                  <a:pt x="574675" y="214376"/>
                </a:cubicBezTo>
                <a:cubicBezTo>
                  <a:pt x="580771" y="219202"/>
                  <a:pt x="588518" y="221742"/>
                  <a:pt x="597789" y="221742"/>
                </a:cubicBezTo>
                <a:cubicBezTo>
                  <a:pt x="608965" y="221742"/>
                  <a:pt x="617982" y="217424"/>
                  <a:pt x="624840" y="208661"/>
                </a:cubicBezTo>
                <a:cubicBezTo>
                  <a:pt x="633857" y="197231"/>
                  <a:pt x="638429" y="181229"/>
                  <a:pt x="638429" y="160655"/>
                </a:cubicBezTo>
                <a:cubicBezTo>
                  <a:pt x="638429" y="137160"/>
                  <a:pt x="633349" y="119126"/>
                  <a:pt x="623062" y="106552"/>
                </a:cubicBezTo>
                <a:cubicBezTo>
                  <a:pt x="615950" y="97789"/>
                  <a:pt x="607441" y="93472"/>
                  <a:pt x="597535" y="93472"/>
                </a:cubicBezTo>
                <a:close/>
                <a:moveTo>
                  <a:pt x="1097026" y="80899"/>
                </a:moveTo>
                <a:cubicBezTo>
                  <a:pt x="1087755" y="80899"/>
                  <a:pt x="1079500" y="84455"/>
                  <a:pt x="1072134" y="91694"/>
                </a:cubicBezTo>
                <a:cubicBezTo>
                  <a:pt x="1064895" y="98933"/>
                  <a:pt x="1060577" y="108965"/>
                  <a:pt x="1059307" y="121793"/>
                </a:cubicBezTo>
                <a:lnTo>
                  <a:pt x="1130300" y="121793"/>
                </a:lnTo>
                <a:cubicBezTo>
                  <a:pt x="1129792" y="111887"/>
                  <a:pt x="1128649" y="105028"/>
                  <a:pt x="1126871" y="100964"/>
                </a:cubicBezTo>
                <a:cubicBezTo>
                  <a:pt x="1124077" y="94742"/>
                  <a:pt x="1119886" y="89789"/>
                  <a:pt x="1114298" y="86233"/>
                </a:cubicBezTo>
                <a:cubicBezTo>
                  <a:pt x="1108837" y="82677"/>
                  <a:pt x="1102995" y="80899"/>
                  <a:pt x="1097026" y="80899"/>
                </a:cubicBezTo>
                <a:close/>
                <a:moveTo>
                  <a:pt x="296926" y="80899"/>
                </a:moveTo>
                <a:cubicBezTo>
                  <a:pt x="287655" y="80899"/>
                  <a:pt x="279400" y="84455"/>
                  <a:pt x="272034" y="91694"/>
                </a:cubicBezTo>
                <a:cubicBezTo>
                  <a:pt x="264795" y="98933"/>
                  <a:pt x="260477" y="108965"/>
                  <a:pt x="259207" y="121793"/>
                </a:cubicBezTo>
                <a:lnTo>
                  <a:pt x="330200" y="121793"/>
                </a:lnTo>
                <a:cubicBezTo>
                  <a:pt x="329692" y="111887"/>
                  <a:pt x="328549" y="105028"/>
                  <a:pt x="326771" y="100964"/>
                </a:cubicBezTo>
                <a:cubicBezTo>
                  <a:pt x="323977" y="94742"/>
                  <a:pt x="319786" y="89789"/>
                  <a:pt x="314198" y="86233"/>
                </a:cubicBezTo>
                <a:cubicBezTo>
                  <a:pt x="308737" y="82677"/>
                  <a:pt x="302895" y="80899"/>
                  <a:pt x="296926" y="80899"/>
                </a:cubicBezTo>
                <a:close/>
                <a:moveTo>
                  <a:pt x="760476" y="80010"/>
                </a:moveTo>
                <a:cubicBezTo>
                  <a:pt x="754634" y="80010"/>
                  <a:pt x="748665" y="81788"/>
                  <a:pt x="742696" y="85344"/>
                </a:cubicBezTo>
                <a:cubicBezTo>
                  <a:pt x="736727" y="88900"/>
                  <a:pt x="731901" y="94996"/>
                  <a:pt x="728218" y="103886"/>
                </a:cubicBezTo>
                <a:cubicBezTo>
                  <a:pt x="724535" y="112649"/>
                  <a:pt x="722630" y="123952"/>
                  <a:pt x="722630" y="137795"/>
                </a:cubicBezTo>
                <a:cubicBezTo>
                  <a:pt x="722630" y="160147"/>
                  <a:pt x="727075" y="179451"/>
                  <a:pt x="735965" y="195580"/>
                </a:cubicBezTo>
                <a:cubicBezTo>
                  <a:pt x="744855" y="211836"/>
                  <a:pt x="756539" y="219837"/>
                  <a:pt x="771017" y="219837"/>
                </a:cubicBezTo>
                <a:cubicBezTo>
                  <a:pt x="781812" y="219837"/>
                  <a:pt x="790829" y="215392"/>
                  <a:pt x="797814" y="206502"/>
                </a:cubicBezTo>
                <a:cubicBezTo>
                  <a:pt x="804799" y="197612"/>
                  <a:pt x="808355" y="182245"/>
                  <a:pt x="808355" y="160401"/>
                </a:cubicBezTo>
                <a:cubicBezTo>
                  <a:pt x="808355" y="133223"/>
                  <a:pt x="802513" y="111760"/>
                  <a:pt x="790829" y="96139"/>
                </a:cubicBezTo>
                <a:cubicBezTo>
                  <a:pt x="782828" y="85471"/>
                  <a:pt x="772795" y="80010"/>
                  <a:pt x="760476" y="80010"/>
                </a:cubicBezTo>
                <a:close/>
                <a:moveTo>
                  <a:pt x="899668" y="69214"/>
                </a:moveTo>
                <a:lnTo>
                  <a:pt x="906780" y="69214"/>
                </a:lnTo>
                <a:lnTo>
                  <a:pt x="906780" y="101727"/>
                </a:lnTo>
                <a:cubicBezTo>
                  <a:pt x="924814" y="80010"/>
                  <a:pt x="941959" y="69214"/>
                  <a:pt x="958215" y="69214"/>
                </a:cubicBezTo>
                <a:cubicBezTo>
                  <a:pt x="966597" y="69214"/>
                  <a:pt x="973836" y="71247"/>
                  <a:pt x="979805" y="75438"/>
                </a:cubicBezTo>
                <a:cubicBezTo>
                  <a:pt x="985901" y="79628"/>
                  <a:pt x="990600" y="86487"/>
                  <a:pt x="994283" y="96139"/>
                </a:cubicBezTo>
                <a:cubicBezTo>
                  <a:pt x="996696" y="102870"/>
                  <a:pt x="997966" y="113157"/>
                  <a:pt x="997966" y="127000"/>
                </a:cubicBezTo>
                <a:lnTo>
                  <a:pt x="997966" y="192405"/>
                </a:lnTo>
                <a:cubicBezTo>
                  <a:pt x="997966" y="202184"/>
                  <a:pt x="998728" y="208661"/>
                  <a:pt x="1000252" y="212217"/>
                </a:cubicBezTo>
                <a:cubicBezTo>
                  <a:pt x="1001522" y="215011"/>
                  <a:pt x="1003427" y="217170"/>
                  <a:pt x="1006221" y="218694"/>
                </a:cubicBezTo>
                <a:cubicBezTo>
                  <a:pt x="1008888" y="220218"/>
                  <a:pt x="1013968" y="221107"/>
                  <a:pt x="1021334" y="221107"/>
                </a:cubicBezTo>
                <a:lnTo>
                  <a:pt x="1021334" y="227076"/>
                </a:lnTo>
                <a:lnTo>
                  <a:pt x="945515" y="227076"/>
                </a:lnTo>
                <a:lnTo>
                  <a:pt x="945515" y="221107"/>
                </a:lnTo>
                <a:lnTo>
                  <a:pt x="948690" y="221107"/>
                </a:lnTo>
                <a:cubicBezTo>
                  <a:pt x="955802" y="221107"/>
                  <a:pt x="960882" y="219964"/>
                  <a:pt x="963676" y="217805"/>
                </a:cubicBezTo>
                <a:cubicBezTo>
                  <a:pt x="966470" y="215646"/>
                  <a:pt x="968502" y="212344"/>
                  <a:pt x="969645" y="208153"/>
                </a:cubicBezTo>
                <a:cubicBezTo>
                  <a:pt x="970026" y="206502"/>
                  <a:pt x="970280" y="201295"/>
                  <a:pt x="970280" y="192405"/>
                </a:cubicBezTo>
                <a:lnTo>
                  <a:pt x="970280" y="129667"/>
                </a:lnTo>
                <a:cubicBezTo>
                  <a:pt x="970280" y="115697"/>
                  <a:pt x="968502" y="105537"/>
                  <a:pt x="964819" y="99187"/>
                </a:cubicBezTo>
                <a:cubicBezTo>
                  <a:pt x="961263" y="92964"/>
                  <a:pt x="955167" y="89789"/>
                  <a:pt x="946531" y="89789"/>
                </a:cubicBezTo>
                <a:cubicBezTo>
                  <a:pt x="933196" y="89789"/>
                  <a:pt x="919988" y="97027"/>
                  <a:pt x="906780" y="111506"/>
                </a:cubicBezTo>
                <a:lnTo>
                  <a:pt x="906780" y="192405"/>
                </a:lnTo>
                <a:cubicBezTo>
                  <a:pt x="906780" y="202819"/>
                  <a:pt x="907415" y="209169"/>
                  <a:pt x="908685" y="211709"/>
                </a:cubicBezTo>
                <a:cubicBezTo>
                  <a:pt x="910209" y="214884"/>
                  <a:pt x="912368" y="217297"/>
                  <a:pt x="915162" y="218821"/>
                </a:cubicBezTo>
                <a:cubicBezTo>
                  <a:pt x="917829" y="220345"/>
                  <a:pt x="923417" y="221107"/>
                  <a:pt x="931799" y="221107"/>
                </a:cubicBezTo>
                <a:lnTo>
                  <a:pt x="931799" y="227076"/>
                </a:lnTo>
                <a:lnTo>
                  <a:pt x="855980" y="227076"/>
                </a:lnTo>
                <a:lnTo>
                  <a:pt x="855980" y="221107"/>
                </a:lnTo>
                <a:lnTo>
                  <a:pt x="859282" y="221107"/>
                </a:lnTo>
                <a:cubicBezTo>
                  <a:pt x="867029" y="221107"/>
                  <a:pt x="872363" y="219075"/>
                  <a:pt x="875157" y="215138"/>
                </a:cubicBezTo>
                <a:cubicBezTo>
                  <a:pt x="877824" y="211201"/>
                  <a:pt x="879221" y="203581"/>
                  <a:pt x="879221" y="192405"/>
                </a:cubicBezTo>
                <a:lnTo>
                  <a:pt x="879221" y="135509"/>
                </a:lnTo>
                <a:cubicBezTo>
                  <a:pt x="879221" y="117094"/>
                  <a:pt x="878840" y="105918"/>
                  <a:pt x="877951" y="101853"/>
                </a:cubicBezTo>
                <a:cubicBezTo>
                  <a:pt x="877062" y="97789"/>
                  <a:pt x="875792" y="95123"/>
                  <a:pt x="874141" y="93599"/>
                </a:cubicBezTo>
                <a:cubicBezTo>
                  <a:pt x="872363" y="92202"/>
                  <a:pt x="870077" y="91439"/>
                  <a:pt x="867156" y="91439"/>
                </a:cubicBezTo>
                <a:cubicBezTo>
                  <a:pt x="863981" y="91439"/>
                  <a:pt x="860298" y="92328"/>
                  <a:pt x="855980" y="93980"/>
                </a:cubicBezTo>
                <a:lnTo>
                  <a:pt x="853440" y="87884"/>
                </a:lnTo>
                <a:close/>
                <a:moveTo>
                  <a:pt x="765683" y="69214"/>
                </a:moveTo>
                <a:cubicBezTo>
                  <a:pt x="788924" y="69214"/>
                  <a:pt x="807593" y="77977"/>
                  <a:pt x="821563" y="95631"/>
                </a:cubicBezTo>
                <a:cubicBezTo>
                  <a:pt x="833501" y="110744"/>
                  <a:pt x="839470" y="128016"/>
                  <a:pt x="839470" y="147574"/>
                </a:cubicBezTo>
                <a:cubicBezTo>
                  <a:pt x="839470" y="161290"/>
                  <a:pt x="836168" y="175133"/>
                  <a:pt x="829691" y="189230"/>
                </a:cubicBezTo>
                <a:cubicBezTo>
                  <a:pt x="823087" y="203327"/>
                  <a:pt x="813943" y="213868"/>
                  <a:pt x="802386" y="221107"/>
                </a:cubicBezTo>
                <a:cubicBezTo>
                  <a:pt x="790829" y="228219"/>
                  <a:pt x="778002" y="231775"/>
                  <a:pt x="763778" y="231775"/>
                </a:cubicBezTo>
                <a:cubicBezTo>
                  <a:pt x="740791" y="231775"/>
                  <a:pt x="722376" y="222504"/>
                  <a:pt x="708787" y="204089"/>
                </a:cubicBezTo>
                <a:cubicBezTo>
                  <a:pt x="697230" y="188595"/>
                  <a:pt x="691515" y="171196"/>
                  <a:pt x="691515" y="151892"/>
                </a:cubicBezTo>
                <a:cubicBezTo>
                  <a:pt x="691515" y="137795"/>
                  <a:pt x="694944" y="123825"/>
                  <a:pt x="701929" y="109982"/>
                </a:cubicBezTo>
                <a:cubicBezTo>
                  <a:pt x="708914" y="96012"/>
                  <a:pt x="718185" y="85852"/>
                  <a:pt x="729488" y="79121"/>
                </a:cubicBezTo>
                <a:cubicBezTo>
                  <a:pt x="740918" y="72517"/>
                  <a:pt x="752983" y="69214"/>
                  <a:pt x="765683" y="69214"/>
                </a:cubicBezTo>
                <a:close/>
                <a:moveTo>
                  <a:pt x="610870" y="69214"/>
                </a:moveTo>
                <a:cubicBezTo>
                  <a:pt x="626237" y="69214"/>
                  <a:pt x="639064" y="75184"/>
                  <a:pt x="649351" y="87249"/>
                </a:cubicBezTo>
                <a:cubicBezTo>
                  <a:pt x="661924" y="101981"/>
                  <a:pt x="668274" y="121158"/>
                  <a:pt x="668274" y="144907"/>
                </a:cubicBezTo>
                <a:cubicBezTo>
                  <a:pt x="668274" y="171323"/>
                  <a:pt x="660654" y="193167"/>
                  <a:pt x="645414" y="210439"/>
                </a:cubicBezTo>
                <a:cubicBezTo>
                  <a:pt x="632968" y="224663"/>
                  <a:pt x="617220" y="231775"/>
                  <a:pt x="598297" y="231775"/>
                </a:cubicBezTo>
                <a:cubicBezTo>
                  <a:pt x="590042" y="231775"/>
                  <a:pt x="582803" y="230632"/>
                  <a:pt x="576834" y="228219"/>
                </a:cubicBezTo>
                <a:cubicBezTo>
                  <a:pt x="572389" y="226568"/>
                  <a:pt x="567309" y="223266"/>
                  <a:pt x="561721" y="218186"/>
                </a:cubicBezTo>
                <a:lnTo>
                  <a:pt x="561721" y="264922"/>
                </a:lnTo>
                <a:cubicBezTo>
                  <a:pt x="561721" y="275463"/>
                  <a:pt x="562356" y="282067"/>
                  <a:pt x="563626" y="284861"/>
                </a:cubicBezTo>
                <a:cubicBezTo>
                  <a:pt x="565023" y="287782"/>
                  <a:pt x="567182" y="290068"/>
                  <a:pt x="570357" y="291719"/>
                </a:cubicBezTo>
                <a:cubicBezTo>
                  <a:pt x="573532" y="293370"/>
                  <a:pt x="579374" y="294259"/>
                  <a:pt x="587756" y="294259"/>
                </a:cubicBezTo>
                <a:lnTo>
                  <a:pt x="587756" y="300355"/>
                </a:lnTo>
                <a:lnTo>
                  <a:pt x="507365" y="300355"/>
                </a:lnTo>
                <a:lnTo>
                  <a:pt x="507365" y="294259"/>
                </a:lnTo>
                <a:lnTo>
                  <a:pt x="511556" y="294259"/>
                </a:lnTo>
                <a:cubicBezTo>
                  <a:pt x="517652" y="294386"/>
                  <a:pt x="522859" y="293116"/>
                  <a:pt x="527304" y="290703"/>
                </a:cubicBezTo>
                <a:cubicBezTo>
                  <a:pt x="529336" y="289433"/>
                  <a:pt x="530987" y="287528"/>
                  <a:pt x="532257" y="284734"/>
                </a:cubicBezTo>
                <a:cubicBezTo>
                  <a:pt x="533400" y="282067"/>
                  <a:pt x="533908" y="275082"/>
                  <a:pt x="533908" y="263906"/>
                </a:cubicBezTo>
                <a:lnTo>
                  <a:pt x="533908" y="118872"/>
                </a:lnTo>
                <a:cubicBezTo>
                  <a:pt x="533908" y="108965"/>
                  <a:pt x="533527" y="102615"/>
                  <a:pt x="532638" y="99949"/>
                </a:cubicBezTo>
                <a:cubicBezTo>
                  <a:pt x="531749" y="97282"/>
                  <a:pt x="530352" y="95250"/>
                  <a:pt x="528320" y="93980"/>
                </a:cubicBezTo>
                <a:cubicBezTo>
                  <a:pt x="526415" y="92583"/>
                  <a:pt x="523748" y="91948"/>
                  <a:pt x="520446" y="91948"/>
                </a:cubicBezTo>
                <a:cubicBezTo>
                  <a:pt x="517779" y="91948"/>
                  <a:pt x="514350" y="92710"/>
                  <a:pt x="510159" y="94361"/>
                </a:cubicBezTo>
                <a:lnTo>
                  <a:pt x="508127" y="88900"/>
                </a:lnTo>
                <a:lnTo>
                  <a:pt x="555371" y="69850"/>
                </a:lnTo>
                <a:lnTo>
                  <a:pt x="561721" y="69850"/>
                </a:lnTo>
                <a:lnTo>
                  <a:pt x="561721" y="105664"/>
                </a:lnTo>
                <a:cubicBezTo>
                  <a:pt x="569722" y="92202"/>
                  <a:pt x="577596" y="82677"/>
                  <a:pt x="585597" y="77343"/>
                </a:cubicBezTo>
                <a:cubicBezTo>
                  <a:pt x="593598" y="71882"/>
                  <a:pt x="601980" y="69214"/>
                  <a:pt x="610870" y="69214"/>
                </a:cubicBezTo>
                <a:close/>
                <a:moveTo>
                  <a:pt x="438404" y="69214"/>
                </a:moveTo>
                <a:cubicBezTo>
                  <a:pt x="444500" y="69214"/>
                  <a:pt x="451739" y="70485"/>
                  <a:pt x="460375" y="73025"/>
                </a:cubicBezTo>
                <a:cubicBezTo>
                  <a:pt x="466090" y="74676"/>
                  <a:pt x="469900" y="75564"/>
                  <a:pt x="471805" y="75564"/>
                </a:cubicBezTo>
                <a:cubicBezTo>
                  <a:pt x="473583" y="75564"/>
                  <a:pt x="474980" y="75184"/>
                  <a:pt x="475996" y="74422"/>
                </a:cubicBezTo>
                <a:cubicBezTo>
                  <a:pt x="477012" y="73660"/>
                  <a:pt x="478155" y="71882"/>
                  <a:pt x="479425" y="69214"/>
                </a:cubicBezTo>
                <a:lnTo>
                  <a:pt x="485013" y="69214"/>
                </a:lnTo>
                <a:lnTo>
                  <a:pt x="485013" y="121412"/>
                </a:lnTo>
                <a:lnTo>
                  <a:pt x="479425" y="121412"/>
                </a:lnTo>
                <a:cubicBezTo>
                  <a:pt x="475234" y="105028"/>
                  <a:pt x="469773" y="93852"/>
                  <a:pt x="463169" y="87884"/>
                </a:cubicBezTo>
                <a:cubicBezTo>
                  <a:pt x="456565" y="82042"/>
                  <a:pt x="448056" y="79121"/>
                  <a:pt x="437769" y="79121"/>
                </a:cubicBezTo>
                <a:cubicBezTo>
                  <a:pt x="430022" y="79121"/>
                  <a:pt x="423672" y="81152"/>
                  <a:pt x="418846" y="85217"/>
                </a:cubicBezTo>
                <a:cubicBezTo>
                  <a:pt x="414020" y="89408"/>
                  <a:pt x="411607" y="93980"/>
                  <a:pt x="411607" y="98933"/>
                </a:cubicBezTo>
                <a:cubicBezTo>
                  <a:pt x="411607" y="105283"/>
                  <a:pt x="413385" y="110617"/>
                  <a:pt x="417068" y="115062"/>
                </a:cubicBezTo>
                <a:cubicBezTo>
                  <a:pt x="420497" y="119634"/>
                  <a:pt x="427482" y="124460"/>
                  <a:pt x="438150" y="129667"/>
                </a:cubicBezTo>
                <a:lnTo>
                  <a:pt x="462534" y="141478"/>
                </a:lnTo>
                <a:cubicBezTo>
                  <a:pt x="485267" y="152527"/>
                  <a:pt x="496570" y="167132"/>
                  <a:pt x="496570" y="185166"/>
                </a:cubicBezTo>
                <a:cubicBezTo>
                  <a:pt x="496570" y="199136"/>
                  <a:pt x="491236" y="210439"/>
                  <a:pt x="480695" y="218948"/>
                </a:cubicBezTo>
                <a:cubicBezTo>
                  <a:pt x="470154" y="227457"/>
                  <a:pt x="458343" y="231775"/>
                  <a:pt x="445262" y="231775"/>
                </a:cubicBezTo>
                <a:cubicBezTo>
                  <a:pt x="435991" y="231775"/>
                  <a:pt x="425196" y="230124"/>
                  <a:pt x="413131" y="226695"/>
                </a:cubicBezTo>
                <a:cubicBezTo>
                  <a:pt x="409448" y="225679"/>
                  <a:pt x="406527" y="225044"/>
                  <a:pt x="404114" y="225044"/>
                </a:cubicBezTo>
                <a:cubicBezTo>
                  <a:pt x="401574" y="225044"/>
                  <a:pt x="399542" y="226568"/>
                  <a:pt x="398145" y="229362"/>
                </a:cubicBezTo>
                <a:lnTo>
                  <a:pt x="392557" y="229362"/>
                </a:lnTo>
                <a:lnTo>
                  <a:pt x="392557" y="174625"/>
                </a:lnTo>
                <a:lnTo>
                  <a:pt x="398145" y="174625"/>
                </a:lnTo>
                <a:cubicBezTo>
                  <a:pt x="401193" y="190246"/>
                  <a:pt x="407162" y="202057"/>
                  <a:pt x="416052" y="210058"/>
                </a:cubicBezTo>
                <a:cubicBezTo>
                  <a:pt x="424815" y="217932"/>
                  <a:pt x="434721" y="221869"/>
                  <a:pt x="445643" y="221869"/>
                </a:cubicBezTo>
                <a:cubicBezTo>
                  <a:pt x="453390" y="221869"/>
                  <a:pt x="459613" y="219583"/>
                  <a:pt x="464439" y="215138"/>
                </a:cubicBezTo>
                <a:cubicBezTo>
                  <a:pt x="469392" y="210566"/>
                  <a:pt x="471805" y="205105"/>
                  <a:pt x="471805" y="198755"/>
                </a:cubicBezTo>
                <a:cubicBezTo>
                  <a:pt x="471805" y="191135"/>
                  <a:pt x="469011" y="184658"/>
                  <a:pt x="463677" y="179324"/>
                </a:cubicBezTo>
                <a:cubicBezTo>
                  <a:pt x="458216" y="174117"/>
                  <a:pt x="447421" y="167513"/>
                  <a:pt x="431292" y="159385"/>
                </a:cubicBezTo>
                <a:cubicBezTo>
                  <a:pt x="415036" y="151384"/>
                  <a:pt x="404495" y="144145"/>
                  <a:pt x="399415" y="137668"/>
                </a:cubicBezTo>
                <a:cubicBezTo>
                  <a:pt x="394462" y="131318"/>
                  <a:pt x="391922" y="123317"/>
                  <a:pt x="391922" y="113538"/>
                </a:cubicBezTo>
                <a:cubicBezTo>
                  <a:pt x="391922" y="100964"/>
                  <a:pt x="396240" y="90424"/>
                  <a:pt x="404876" y="81914"/>
                </a:cubicBezTo>
                <a:cubicBezTo>
                  <a:pt x="413512" y="73406"/>
                  <a:pt x="424688" y="69214"/>
                  <a:pt x="438404" y="69214"/>
                </a:cubicBezTo>
                <a:close/>
                <a:moveTo>
                  <a:pt x="1106424" y="68961"/>
                </a:moveTo>
                <a:cubicBezTo>
                  <a:pt x="1123569" y="68961"/>
                  <a:pt x="1137666" y="74676"/>
                  <a:pt x="1148715" y="85978"/>
                </a:cubicBezTo>
                <a:cubicBezTo>
                  <a:pt x="1159764" y="97282"/>
                  <a:pt x="1165352" y="112522"/>
                  <a:pt x="1165352" y="131445"/>
                </a:cubicBezTo>
                <a:lnTo>
                  <a:pt x="1059307" y="131445"/>
                </a:lnTo>
                <a:cubicBezTo>
                  <a:pt x="1059307" y="154305"/>
                  <a:pt x="1064768" y="172085"/>
                  <a:pt x="1075944" y="185039"/>
                </a:cubicBezTo>
                <a:cubicBezTo>
                  <a:pt x="1087120" y="197993"/>
                  <a:pt x="1100201" y="204470"/>
                  <a:pt x="1115314" y="204470"/>
                </a:cubicBezTo>
                <a:cubicBezTo>
                  <a:pt x="1125347" y="204470"/>
                  <a:pt x="1134110" y="201676"/>
                  <a:pt x="1141476" y="196215"/>
                </a:cubicBezTo>
                <a:cubicBezTo>
                  <a:pt x="1148969" y="190627"/>
                  <a:pt x="1155192" y="181229"/>
                  <a:pt x="1160145" y="167767"/>
                </a:cubicBezTo>
                <a:lnTo>
                  <a:pt x="1165352" y="171196"/>
                </a:lnTo>
                <a:cubicBezTo>
                  <a:pt x="1162939" y="186436"/>
                  <a:pt x="1156208" y="200406"/>
                  <a:pt x="1144905" y="212979"/>
                </a:cubicBezTo>
                <a:cubicBezTo>
                  <a:pt x="1133602" y="225425"/>
                  <a:pt x="1119505" y="231775"/>
                  <a:pt x="1102614" y="231775"/>
                </a:cubicBezTo>
                <a:cubicBezTo>
                  <a:pt x="1084199" y="231775"/>
                  <a:pt x="1068324" y="224536"/>
                  <a:pt x="1055243" y="210312"/>
                </a:cubicBezTo>
                <a:cubicBezTo>
                  <a:pt x="1042162" y="195961"/>
                  <a:pt x="1035558" y="176657"/>
                  <a:pt x="1035558" y="152400"/>
                </a:cubicBezTo>
                <a:cubicBezTo>
                  <a:pt x="1035558" y="126111"/>
                  <a:pt x="1042289" y="105664"/>
                  <a:pt x="1055751" y="91059"/>
                </a:cubicBezTo>
                <a:cubicBezTo>
                  <a:pt x="1069213" y="76327"/>
                  <a:pt x="1086104" y="68961"/>
                  <a:pt x="1106424" y="68961"/>
                </a:cubicBezTo>
                <a:close/>
                <a:moveTo>
                  <a:pt x="306324" y="68961"/>
                </a:moveTo>
                <a:cubicBezTo>
                  <a:pt x="323469" y="68961"/>
                  <a:pt x="337566" y="74676"/>
                  <a:pt x="348615" y="85978"/>
                </a:cubicBezTo>
                <a:cubicBezTo>
                  <a:pt x="359664" y="97282"/>
                  <a:pt x="365252" y="112522"/>
                  <a:pt x="365252" y="131445"/>
                </a:cubicBezTo>
                <a:lnTo>
                  <a:pt x="259207" y="131445"/>
                </a:lnTo>
                <a:cubicBezTo>
                  <a:pt x="259207" y="154305"/>
                  <a:pt x="264668" y="172085"/>
                  <a:pt x="275844" y="185039"/>
                </a:cubicBezTo>
                <a:cubicBezTo>
                  <a:pt x="287020" y="197993"/>
                  <a:pt x="300101" y="204470"/>
                  <a:pt x="315214" y="204470"/>
                </a:cubicBezTo>
                <a:cubicBezTo>
                  <a:pt x="325247" y="204470"/>
                  <a:pt x="334010" y="201676"/>
                  <a:pt x="341376" y="196215"/>
                </a:cubicBezTo>
                <a:cubicBezTo>
                  <a:pt x="348869" y="190627"/>
                  <a:pt x="355092" y="181229"/>
                  <a:pt x="360045" y="167767"/>
                </a:cubicBezTo>
                <a:lnTo>
                  <a:pt x="365252" y="171196"/>
                </a:lnTo>
                <a:cubicBezTo>
                  <a:pt x="362839" y="186436"/>
                  <a:pt x="356108" y="200406"/>
                  <a:pt x="344805" y="212979"/>
                </a:cubicBezTo>
                <a:cubicBezTo>
                  <a:pt x="333502" y="225425"/>
                  <a:pt x="319405" y="231775"/>
                  <a:pt x="302514" y="231775"/>
                </a:cubicBezTo>
                <a:cubicBezTo>
                  <a:pt x="284099" y="231775"/>
                  <a:pt x="268224" y="224536"/>
                  <a:pt x="255143" y="210312"/>
                </a:cubicBezTo>
                <a:cubicBezTo>
                  <a:pt x="242062" y="195961"/>
                  <a:pt x="235458" y="176657"/>
                  <a:pt x="235458" y="152400"/>
                </a:cubicBezTo>
                <a:cubicBezTo>
                  <a:pt x="235458" y="126111"/>
                  <a:pt x="242189" y="105664"/>
                  <a:pt x="255651" y="91059"/>
                </a:cubicBezTo>
                <a:cubicBezTo>
                  <a:pt x="269113" y="76327"/>
                  <a:pt x="286004" y="68961"/>
                  <a:pt x="306324" y="68961"/>
                </a:cubicBezTo>
                <a:close/>
                <a:moveTo>
                  <a:pt x="90932" y="12827"/>
                </a:moveTo>
                <a:cubicBezTo>
                  <a:pt x="84455" y="12827"/>
                  <a:pt x="75692" y="13843"/>
                  <a:pt x="64643" y="16002"/>
                </a:cubicBezTo>
                <a:lnTo>
                  <a:pt x="64643" y="110363"/>
                </a:lnTo>
                <a:cubicBezTo>
                  <a:pt x="66802" y="110363"/>
                  <a:pt x="68580" y="110363"/>
                  <a:pt x="70231" y="110489"/>
                </a:cubicBezTo>
                <a:cubicBezTo>
                  <a:pt x="71755" y="110489"/>
                  <a:pt x="73025" y="110489"/>
                  <a:pt x="74041" y="110489"/>
                </a:cubicBezTo>
                <a:cubicBezTo>
                  <a:pt x="95631" y="110489"/>
                  <a:pt x="112014" y="105918"/>
                  <a:pt x="122936" y="96520"/>
                </a:cubicBezTo>
                <a:cubicBezTo>
                  <a:pt x="133985" y="87122"/>
                  <a:pt x="139446" y="75184"/>
                  <a:pt x="139446" y="60706"/>
                </a:cubicBezTo>
                <a:cubicBezTo>
                  <a:pt x="139446" y="46482"/>
                  <a:pt x="135001" y="34925"/>
                  <a:pt x="126238" y="26035"/>
                </a:cubicBezTo>
                <a:cubicBezTo>
                  <a:pt x="117348" y="17145"/>
                  <a:pt x="105537" y="12827"/>
                  <a:pt x="90932" y="12827"/>
                </a:cubicBezTo>
                <a:close/>
                <a:moveTo>
                  <a:pt x="0" y="0"/>
                </a:moveTo>
                <a:lnTo>
                  <a:pt x="82677" y="0"/>
                </a:lnTo>
                <a:cubicBezTo>
                  <a:pt x="106807" y="0"/>
                  <a:pt x="124587" y="1777"/>
                  <a:pt x="136017" y="5334"/>
                </a:cubicBezTo>
                <a:cubicBezTo>
                  <a:pt x="147447" y="8889"/>
                  <a:pt x="157226" y="15239"/>
                  <a:pt x="165227" y="24764"/>
                </a:cubicBezTo>
                <a:cubicBezTo>
                  <a:pt x="173228" y="34163"/>
                  <a:pt x="177165" y="45465"/>
                  <a:pt x="177165" y="58420"/>
                </a:cubicBezTo>
                <a:cubicBezTo>
                  <a:pt x="177165" y="72389"/>
                  <a:pt x="172593" y="84582"/>
                  <a:pt x="163576" y="94742"/>
                </a:cubicBezTo>
                <a:cubicBezTo>
                  <a:pt x="154432" y="105028"/>
                  <a:pt x="140335" y="112268"/>
                  <a:pt x="121285" y="116586"/>
                </a:cubicBezTo>
                <a:lnTo>
                  <a:pt x="168148" y="181737"/>
                </a:lnTo>
                <a:cubicBezTo>
                  <a:pt x="178816" y="196596"/>
                  <a:pt x="188087" y="206629"/>
                  <a:pt x="195707" y="211455"/>
                </a:cubicBezTo>
                <a:cubicBezTo>
                  <a:pt x="203454" y="216408"/>
                  <a:pt x="213487" y="219583"/>
                  <a:pt x="225933" y="220853"/>
                </a:cubicBezTo>
                <a:lnTo>
                  <a:pt x="225933" y="227076"/>
                </a:lnTo>
                <a:lnTo>
                  <a:pt x="165227" y="227076"/>
                </a:lnTo>
                <a:lnTo>
                  <a:pt x="88392" y="120904"/>
                </a:lnTo>
                <a:cubicBezTo>
                  <a:pt x="82677" y="121158"/>
                  <a:pt x="78105" y="121285"/>
                  <a:pt x="74549" y="121285"/>
                </a:cubicBezTo>
                <a:cubicBezTo>
                  <a:pt x="73025" y="121285"/>
                  <a:pt x="71501" y="121285"/>
                  <a:pt x="69850" y="121158"/>
                </a:cubicBezTo>
                <a:cubicBezTo>
                  <a:pt x="68199" y="121158"/>
                  <a:pt x="66421" y="121031"/>
                  <a:pt x="64643" y="120904"/>
                </a:cubicBezTo>
                <a:lnTo>
                  <a:pt x="64643" y="186944"/>
                </a:lnTo>
                <a:cubicBezTo>
                  <a:pt x="64643" y="201168"/>
                  <a:pt x="66167" y="210058"/>
                  <a:pt x="69342" y="213487"/>
                </a:cubicBezTo>
                <a:cubicBezTo>
                  <a:pt x="73533" y="218440"/>
                  <a:pt x="79883" y="220853"/>
                  <a:pt x="88392" y="220853"/>
                </a:cubicBezTo>
                <a:lnTo>
                  <a:pt x="97282" y="220853"/>
                </a:lnTo>
                <a:lnTo>
                  <a:pt x="97282" y="227076"/>
                </a:lnTo>
                <a:lnTo>
                  <a:pt x="0" y="227076"/>
                </a:lnTo>
                <a:lnTo>
                  <a:pt x="0" y="220853"/>
                </a:lnTo>
                <a:lnTo>
                  <a:pt x="8509" y="220853"/>
                </a:lnTo>
                <a:cubicBezTo>
                  <a:pt x="18161" y="220853"/>
                  <a:pt x="25019" y="217805"/>
                  <a:pt x="29210" y="211455"/>
                </a:cubicBezTo>
                <a:cubicBezTo>
                  <a:pt x="31496" y="208026"/>
                  <a:pt x="32639" y="199898"/>
                  <a:pt x="32639" y="186944"/>
                </a:cubicBezTo>
                <a:lnTo>
                  <a:pt x="32639" y="40259"/>
                </a:lnTo>
                <a:cubicBezTo>
                  <a:pt x="32639" y="25908"/>
                  <a:pt x="31115" y="17018"/>
                  <a:pt x="27940" y="13589"/>
                </a:cubicBezTo>
                <a:cubicBezTo>
                  <a:pt x="23622" y="8636"/>
                  <a:pt x="17145" y="6223"/>
                  <a:pt x="8509" y="6223"/>
                </a:cubicBezTo>
                <a:lnTo>
                  <a:pt x="0" y="6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8" y="1968246"/>
            <a:ext cx="1865376" cy="1981200"/>
          </a:xfrm>
          <a:prstGeom prst="rect">
            <a:avLst/>
          </a:prstGeom>
        </p:spPr>
      </p:pic>
      <p:pic>
        <p:nvPicPr>
          <p:cNvPr id="8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78" y="1815719"/>
            <a:ext cx="2286000" cy="2201926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79" y="1739646"/>
            <a:ext cx="1138238" cy="2362200"/>
          </a:xfrm>
          <a:prstGeom prst="rect">
            <a:avLst/>
          </a:prstGeom>
        </p:spPr>
      </p:pic>
      <p:sp>
        <p:nvSpPr>
          <p:cNvPr id="124" name="object 124"/>
          <p:cNvSpPr/>
          <p:nvPr/>
        </p:nvSpPr>
        <p:spPr>
          <a:xfrm>
            <a:off x="2774950" y="1942719"/>
            <a:ext cx="4600829" cy="809371"/>
          </a:xfrm>
          <a:custGeom>
            <a:avLst/>
            <a:gdLst/>
            <a:ahLst/>
            <a:cxnLst/>
            <a:rect l="l" t="t" r="r" b="b"/>
            <a:pathLst>
              <a:path w="4600829" h="809371">
                <a:moveTo>
                  <a:pt x="0" y="765683"/>
                </a:moveTo>
                <a:lnTo>
                  <a:pt x="1232281" y="31877"/>
                </a:lnTo>
                <a:cubicBezTo>
                  <a:pt x="1236090" y="29591"/>
                  <a:pt x="1240536" y="28321"/>
                  <a:pt x="1244981" y="28321"/>
                </a:cubicBezTo>
                <a:lnTo>
                  <a:pt x="3391281" y="127"/>
                </a:lnTo>
                <a:cubicBezTo>
                  <a:pt x="3396107" y="0"/>
                  <a:pt x="3400679" y="1270"/>
                  <a:pt x="3404743" y="3810"/>
                </a:cubicBezTo>
                <a:lnTo>
                  <a:pt x="4483735" y="658495"/>
                </a:lnTo>
                <a:lnTo>
                  <a:pt x="4457318" y="701929"/>
                </a:lnTo>
                <a:lnTo>
                  <a:pt x="3378454" y="47244"/>
                </a:lnTo>
                <a:lnTo>
                  <a:pt x="3391916" y="50927"/>
                </a:lnTo>
                <a:lnTo>
                  <a:pt x="1245615" y="79121"/>
                </a:lnTo>
                <a:lnTo>
                  <a:pt x="1258315" y="75565"/>
                </a:lnTo>
                <a:lnTo>
                  <a:pt x="25908" y="809371"/>
                </a:lnTo>
                <a:close/>
                <a:moveTo>
                  <a:pt x="4470527" y="680212"/>
                </a:moveTo>
                <a:lnTo>
                  <a:pt x="4449572" y="518922"/>
                </a:lnTo>
                <a:lnTo>
                  <a:pt x="4600829" y="759206"/>
                </a:lnTo>
                <a:lnTo>
                  <a:pt x="4317746" y="7360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727579" y="3164840"/>
            <a:ext cx="4736084" cy="733805"/>
          </a:xfrm>
          <a:custGeom>
            <a:avLst/>
            <a:gdLst/>
            <a:ahLst/>
            <a:cxnLst/>
            <a:rect l="l" t="t" r="r" b="b"/>
            <a:pathLst>
              <a:path w="4736084" h="733805">
                <a:moveTo>
                  <a:pt x="4736084" y="45085"/>
                </a:moveTo>
                <a:lnTo>
                  <a:pt x="3467100" y="705485"/>
                </a:lnTo>
                <a:cubicBezTo>
                  <a:pt x="3463544" y="707390"/>
                  <a:pt x="3459734" y="708279"/>
                  <a:pt x="3455670" y="708406"/>
                </a:cubicBezTo>
                <a:lnTo>
                  <a:pt x="1245489" y="733806"/>
                </a:lnTo>
                <a:cubicBezTo>
                  <a:pt x="1241298" y="733806"/>
                  <a:pt x="1237107" y="732790"/>
                  <a:pt x="1233297" y="730758"/>
                </a:cubicBezTo>
                <a:lnTo>
                  <a:pt x="122682" y="141859"/>
                </a:lnTo>
                <a:lnTo>
                  <a:pt x="146558" y="96900"/>
                </a:lnTo>
                <a:lnTo>
                  <a:pt x="1257046" y="685927"/>
                </a:lnTo>
                <a:lnTo>
                  <a:pt x="1244854" y="683006"/>
                </a:lnTo>
                <a:lnTo>
                  <a:pt x="3455162" y="657606"/>
                </a:lnTo>
                <a:lnTo>
                  <a:pt x="3443732" y="660400"/>
                </a:lnTo>
                <a:lnTo>
                  <a:pt x="4712715" y="0"/>
                </a:lnTo>
                <a:close/>
                <a:moveTo>
                  <a:pt x="134620" y="119380"/>
                </a:moveTo>
                <a:lnTo>
                  <a:pt x="164846" y="279146"/>
                </a:lnTo>
                <a:lnTo>
                  <a:pt x="0" y="48006"/>
                </a:lnTo>
                <a:lnTo>
                  <a:pt x="283845" y="547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837946" y="4342892"/>
            <a:ext cx="1325727" cy="2196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DD6E09"/>
                </a:solidFill>
                <a:latin typeface="Arial"/>
                <a:cs typeface="Arial"/>
              </a:rPr>
              <a:t>Web Browser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934200" y="4266692"/>
            <a:ext cx="1149197" cy="2196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DD6E09"/>
                </a:solidFill>
                <a:latin typeface="Arial"/>
                <a:cs typeface="Arial"/>
              </a:rPr>
              <a:t>Web Server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78300" y="1512252"/>
            <a:ext cx="1436567" cy="2438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90" b="1" spc="10" dirty="0">
                <a:solidFill>
                  <a:srgbClr val="DD6E09"/>
                </a:solidFill>
                <a:latin typeface="Arial"/>
                <a:cs typeface="Arial"/>
              </a:rPr>
              <a:t>Http Request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14800" y="4195254"/>
            <a:ext cx="1589728" cy="2438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b="1" spc="10" dirty="0">
                <a:solidFill>
                  <a:srgbClr val="DD6E09"/>
                </a:solidFill>
                <a:latin typeface="Arial"/>
                <a:cs typeface="Arial"/>
              </a:rPr>
              <a:t>Http Response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4481830" y="2684208"/>
            <a:ext cx="1049452" cy="400113"/>
          </a:xfrm>
          <a:custGeom>
            <a:avLst/>
            <a:gdLst/>
            <a:ahLst/>
            <a:cxnLst/>
            <a:rect l="l" t="t" r="r" b="b"/>
            <a:pathLst>
              <a:path w="1049452" h="400113">
                <a:moveTo>
                  <a:pt x="0" y="400113"/>
                </a:moveTo>
                <a:lnTo>
                  <a:pt x="0" y="0"/>
                </a:lnTo>
                <a:lnTo>
                  <a:pt x="1049452" y="0"/>
                </a:lnTo>
                <a:lnTo>
                  <a:pt x="1049452" y="400113"/>
                </a:lnTo>
                <a:lnTo>
                  <a:pt x="0" y="400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4573524" y="2777680"/>
            <a:ext cx="912310" cy="2438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b="1" spc="10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8575" y="71151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 Quá trình Request - Respone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40" y="1524"/>
            <a:ext cx="563118" cy="785622"/>
          </a:xfrm>
          <a:prstGeom prst="rect">
            <a:avLst/>
          </a:prstGeom>
        </p:spPr>
      </p:pic>
      <p:sp>
        <p:nvSpPr>
          <p:cNvPr id="127" name="object 127"/>
          <p:cNvSpPr/>
          <p:nvPr/>
        </p:nvSpPr>
        <p:spPr>
          <a:xfrm>
            <a:off x="1096772" y="230505"/>
            <a:ext cx="252857" cy="242823"/>
          </a:xfrm>
          <a:custGeom>
            <a:avLst/>
            <a:gdLst/>
            <a:ahLst/>
            <a:cxnLst/>
            <a:rect l="l" t="t" r="r" b="b"/>
            <a:pathLst>
              <a:path w="252857" h="242823">
                <a:moveTo>
                  <a:pt x="69989" y="109347"/>
                </a:moveTo>
                <a:cubicBezTo>
                  <a:pt x="65747" y="109347"/>
                  <a:pt x="61201" y="110236"/>
                  <a:pt x="56337" y="112013"/>
                </a:cubicBezTo>
                <a:cubicBezTo>
                  <a:pt x="51485" y="113792"/>
                  <a:pt x="44310" y="117729"/>
                  <a:pt x="34823" y="123571"/>
                </a:cubicBezTo>
                <a:cubicBezTo>
                  <a:pt x="32816" y="138684"/>
                  <a:pt x="31813" y="150876"/>
                  <a:pt x="31813" y="160147"/>
                </a:cubicBezTo>
                <a:cubicBezTo>
                  <a:pt x="31813" y="170815"/>
                  <a:pt x="33794" y="182499"/>
                  <a:pt x="37757" y="195072"/>
                </a:cubicBezTo>
                <a:cubicBezTo>
                  <a:pt x="41719" y="207518"/>
                  <a:pt x="47612" y="217551"/>
                  <a:pt x="55422" y="224917"/>
                </a:cubicBezTo>
                <a:cubicBezTo>
                  <a:pt x="61112" y="230124"/>
                  <a:pt x="68033" y="232791"/>
                  <a:pt x="76187" y="232791"/>
                </a:cubicBezTo>
                <a:cubicBezTo>
                  <a:pt x="85890" y="232791"/>
                  <a:pt x="94576" y="228219"/>
                  <a:pt x="102222" y="219075"/>
                </a:cubicBezTo>
                <a:cubicBezTo>
                  <a:pt x="109867" y="209931"/>
                  <a:pt x="113690" y="196850"/>
                  <a:pt x="113690" y="179832"/>
                </a:cubicBezTo>
                <a:cubicBezTo>
                  <a:pt x="113690" y="160782"/>
                  <a:pt x="109893" y="144272"/>
                  <a:pt x="102298" y="130302"/>
                </a:cubicBezTo>
                <a:cubicBezTo>
                  <a:pt x="94716" y="116332"/>
                  <a:pt x="83947" y="109347"/>
                  <a:pt x="69989" y="109347"/>
                </a:cubicBezTo>
                <a:close/>
                <a:moveTo>
                  <a:pt x="129260" y="6350"/>
                </a:moveTo>
                <a:lnTo>
                  <a:pt x="138976" y="6350"/>
                </a:lnTo>
                <a:lnTo>
                  <a:pt x="138976" y="12573"/>
                </a:lnTo>
                <a:cubicBezTo>
                  <a:pt x="124231" y="14097"/>
                  <a:pt x="112204" y="17018"/>
                  <a:pt x="102882" y="21336"/>
                </a:cubicBezTo>
                <a:cubicBezTo>
                  <a:pt x="93573" y="25781"/>
                  <a:pt x="84353" y="32512"/>
                  <a:pt x="75260" y="41529"/>
                </a:cubicBezTo>
                <a:cubicBezTo>
                  <a:pt x="66167" y="50546"/>
                  <a:pt x="58635" y="60706"/>
                  <a:pt x="52654" y="71755"/>
                </a:cubicBezTo>
                <a:cubicBezTo>
                  <a:pt x="46685" y="82931"/>
                  <a:pt x="41694" y="96138"/>
                  <a:pt x="37668" y="111379"/>
                </a:cubicBezTo>
                <a:cubicBezTo>
                  <a:pt x="53746" y="100330"/>
                  <a:pt x="69875" y="94742"/>
                  <a:pt x="86067" y="94742"/>
                </a:cubicBezTo>
                <a:cubicBezTo>
                  <a:pt x="101574" y="94742"/>
                  <a:pt x="115023" y="101092"/>
                  <a:pt x="126415" y="113538"/>
                </a:cubicBezTo>
                <a:cubicBezTo>
                  <a:pt x="137795" y="126111"/>
                  <a:pt x="143484" y="142113"/>
                  <a:pt x="143484" y="161798"/>
                </a:cubicBezTo>
                <a:cubicBezTo>
                  <a:pt x="143484" y="180721"/>
                  <a:pt x="137744" y="197993"/>
                  <a:pt x="126250" y="213741"/>
                </a:cubicBezTo>
                <a:cubicBezTo>
                  <a:pt x="112407" y="232664"/>
                  <a:pt x="94094" y="242189"/>
                  <a:pt x="71323" y="242189"/>
                </a:cubicBezTo>
                <a:cubicBezTo>
                  <a:pt x="55816" y="242189"/>
                  <a:pt x="42646" y="236982"/>
                  <a:pt x="31813" y="226695"/>
                </a:cubicBezTo>
                <a:cubicBezTo>
                  <a:pt x="10604" y="206756"/>
                  <a:pt x="0" y="180848"/>
                  <a:pt x="0" y="149098"/>
                </a:cubicBezTo>
                <a:cubicBezTo>
                  <a:pt x="0" y="128778"/>
                  <a:pt x="4076" y="109474"/>
                  <a:pt x="12230" y="91059"/>
                </a:cubicBezTo>
                <a:cubicBezTo>
                  <a:pt x="20370" y="72771"/>
                  <a:pt x="32004" y="56514"/>
                  <a:pt x="47129" y="42418"/>
                </a:cubicBezTo>
                <a:cubicBezTo>
                  <a:pt x="62255" y="28194"/>
                  <a:pt x="76746" y="18669"/>
                  <a:pt x="90576" y="13716"/>
                </a:cubicBezTo>
                <a:cubicBezTo>
                  <a:pt x="104419" y="8889"/>
                  <a:pt x="117309" y="6350"/>
                  <a:pt x="129260" y="6350"/>
                </a:cubicBezTo>
                <a:close/>
                <a:moveTo>
                  <a:pt x="239395" y="0"/>
                </a:moveTo>
                <a:lnTo>
                  <a:pt x="252857" y="0"/>
                </a:lnTo>
                <a:lnTo>
                  <a:pt x="170611" y="242824"/>
                </a:lnTo>
                <a:lnTo>
                  <a:pt x="157226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029583" y="379086"/>
            <a:ext cx="86562" cy="25282"/>
          </a:xfrm>
          <a:custGeom>
            <a:avLst/>
            <a:gdLst/>
            <a:ahLst/>
            <a:cxnLst/>
            <a:rect l="l" t="t" r="r" b="b"/>
            <a:pathLst>
              <a:path w="86562" h="25282">
                <a:moveTo>
                  <a:pt x="0" y="25282"/>
                </a:moveTo>
                <a:lnTo>
                  <a:pt x="0" y="0"/>
                </a:lnTo>
                <a:lnTo>
                  <a:pt x="86562" y="0"/>
                </a:lnTo>
                <a:lnTo>
                  <a:pt x="86562" y="25282"/>
                </a:lnTo>
                <a:lnTo>
                  <a:pt x="0" y="2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020439" y="369942"/>
            <a:ext cx="104850" cy="43570"/>
          </a:xfrm>
          <a:custGeom>
            <a:avLst/>
            <a:gdLst/>
            <a:ahLst/>
            <a:cxnLst/>
            <a:rect l="l" t="t" r="r" b="b"/>
            <a:pathLst>
              <a:path w="104850" h="43570">
                <a:moveTo>
                  <a:pt x="9144" y="34426"/>
                </a:moveTo>
                <a:lnTo>
                  <a:pt x="9144" y="9144"/>
                </a:lnTo>
                <a:lnTo>
                  <a:pt x="95706" y="9144"/>
                </a:lnTo>
                <a:lnTo>
                  <a:pt x="95706" y="34426"/>
                </a:lnTo>
                <a:lnTo>
                  <a:pt x="9144" y="34426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8" y="1968246"/>
            <a:ext cx="1865376" cy="1981200"/>
          </a:xfrm>
          <a:prstGeom prst="rect">
            <a:avLst/>
          </a:prstGeom>
        </p:spPr>
      </p:pic>
      <p:pic>
        <p:nvPicPr>
          <p:cNvPr id="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578" y="1815719"/>
            <a:ext cx="2286000" cy="2201926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79" y="1739646"/>
            <a:ext cx="1138238" cy="2362200"/>
          </a:xfrm>
          <a:prstGeom prst="rect">
            <a:avLst/>
          </a:prstGeom>
        </p:spPr>
      </p:pic>
      <p:sp>
        <p:nvSpPr>
          <p:cNvPr id="135" name="object 135"/>
          <p:cNvSpPr/>
          <p:nvPr/>
        </p:nvSpPr>
        <p:spPr>
          <a:xfrm>
            <a:off x="2774950" y="1942719"/>
            <a:ext cx="4600829" cy="809371"/>
          </a:xfrm>
          <a:custGeom>
            <a:avLst/>
            <a:gdLst/>
            <a:ahLst/>
            <a:cxnLst/>
            <a:rect l="l" t="t" r="r" b="b"/>
            <a:pathLst>
              <a:path w="4600829" h="809371">
                <a:moveTo>
                  <a:pt x="0" y="765683"/>
                </a:moveTo>
                <a:lnTo>
                  <a:pt x="1232281" y="31877"/>
                </a:lnTo>
                <a:cubicBezTo>
                  <a:pt x="1236090" y="29591"/>
                  <a:pt x="1240536" y="28321"/>
                  <a:pt x="1244981" y="28321"/>
                </a:cubicBezTo>
                <a:lnTo>
                  <a:pt x="3391281" y="127"/>
                </a:lnTo>
                <a:cubicBezTo>
                  <a:pt x="3396107" y="0"/>
                  <a:pt x="3400679" y="1270"/>
                  <a:pt x="3404743" y="3810"/>
                </a:cubicBezTo>
                <a:lnTo>
                  <a:pt x="4483735" y="658495"/>
                </a:lnTo>
                <a:lnTo>
                  <a:pt x="4457318" y="701929"/>
                </a:lnTo>
                <a:lnTo>
                  <a:pt x="3378454" y="47244"/>
                </a:lnTo>
                <a:lnTo>
                  <a:pt x="3391916" y="50927"/>
                </a:lnTo>
                <a:lnTo>
                  <a:pt x="1245615" y="79121"/>
                </a:lnTo>
                <a:lnTo>
                  <a:pt x="1258315" y="75565"/>
                </a:lnTo>
                <a:lnTo>
                  <a:pt x="25908" y="809371"/>
                </a:lnTo>
                <a:close/>
                <a:moveTo>
                  <a:pt x="4470527" y="680212"/>
                </a:moveTo>
                <a:lnTo>
                  <a:pt x="4449572" y="518922"/>
                </a:lnTo>
                <a:lnTo>
                  <a:pt x="4600829" y="759206"/>
                </a:lnTo>
                <a:lnTo>
                  <a:pt x="4317746" y="7360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727579" y="3164840"/>
            <a:ext cx="4736084" cy="733805"/>
          </a:xfrm>
          <a:custGeom>
            <a:avLst/>
            <a:gdLst/>
            <a:ahLst/>
            <a:cxnLst/>
            <a:rect l="l" t="t" r="r" b="b"/>
            <a:pathLst>
              <a:path w="4736084" h="733805">
                <a:moveTo>
                  <a:pt x="4736084" y="45085"/>
                </a:moveTo>
                <a:lnTo>
                  <a:pt x="3467100" y="705485"/>
                </a:lnTo>
                <a:cubicBezTo>
                  <a:pt x="3463544" y="707390"/>
                  <a:pt x="3459734" y="708279"/>
                  <a:pt x="3455670" y="708406"/>
                </a:cubicBezTo>
                <a:lnTo>
                  <a:pt x="1245489" y="733806"/>
                </a:lnTo>
                <a:cubicBezTo>
                  <a:pt x="1241298" y="733806"/>
                  <a:pt x="1237107" y="732790"/>
                  <a:pt x="1233297" y="730758"/>
                </a:cubicBezTo>
                <a:lnTo>
                  <a:pt x="122682" y="141859"/>
                </a:lnTo>
                <a:lnTo>
                  <a:pt x="146558" y="96900"/>
                </a:lnTo>
                <a:lnTo>
                  <a:pt x="1257046" y="685927"/>
                </a:lnTo>
                <a:lnTo>
                  <a:pt x="1244854" y="683006"/>
                </a:lnTo>
                <a:lnTo>
                  <a:pt x="3455162" y="657606"/>
                </a:lnTo>
                <a:lnTo>
                  <a:pt x="3443732" y="660400"/>
                </a:lnTo>
                <a:lnTo>
                  <a:pt x="4712715" y="0"/>
                </a:lnTo>
                <a:close/>
                <a:moveTo>
                  <a:pt x="134620" y="119380"/>
                </a:moveTo>
                <a:lnTo>
                  <a:pt x="164846" y="279146"/>
                </a:lnTo>
                <a:lnTo>
                  <a:pt x="0" y="48006"/>
                </a:lnTo>
                <a:lnTo>
                  <a:pt x="283845" y="547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837946" y="4342892"/>
            <a:ext cx="1325727" cy="2196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DD6E09"/>
                </a:solidFill>
                <a:latin typeface="Arial"/>
                <a:cs typeface="Arial"/>
              </a:rPr>
              <a:t>Web Browser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934200" y="4266692"/>
            <a:ext cx="1149197" cy="21968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b="1" spc="10" dirty="0">
                <a:solidFill>
                  <a:srgbClr val="DD6E09"/>
                </a:solidFill>
                <a:latin typeface="Arial"/>
                <a:cs typeface="Arial"/>
              </a:rPr>
              <a:t>Web Server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4178300" y="1512252"/>
            <a:ext cx="1436567" cy="2438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90" b="1" spc="10" dirty="0">
                <a:solidFill>
                  <a:srgbClr val="DD6E09"/>
                </a:solidFill>
                <a:latin typeface="Arial"/>
                <a:cs typeface="Arial"/>
              </a:rPr>
              <a:t>Http Request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4114800" y="4195254"/>
            <a:ext cx="1589728" cy="2438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60" b="1" spc="10" dirty="0">
                <a:solidFill>
                  <a:srgbClr val="DD6E09"/>
                </a:solidFill>
                <a:latin typeface="Arial"/>
                <a:cs typeface="Arial"/>
              </a:rPr>
              <a:t>Http Response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4481830" y="2684208"/>
            <a:ext cx="1049452" cy="400113"/>
          </a:xfrm>
          <a:custGeom>
            <a:avLst/>
            <a:gdLst/>
            <a:ahLst/>
            <a:cxnLst/>
            <a:rect l="l" t="t" r="r" b="b"/>
            <a:pathLst>
              <a:path w="1049452" h="400113">
                <a:moveTo>
                  <a:pt x="0" y="400113"/>
                </a:moveTo>
                <a:lnTo>
                  <a:pt x="0" y="0"/>
                </a:lnTo>
                <a:lnTo>
                  <a:pt x="1049452" y="0"/>
                </a:lnTo>
                <a:lnTo>
                  <a:pt x="1049452" y="400113"/>
                </a:lnTo>
                <a:lnTo>
                  <a:pt x="0" y="4001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4573524" y="2777680"/>
            <a:ext cx="912310" cy="24385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10" b="1" spc="10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381000" y="963434"/>
            <a:ext cx="8382000" cy="5133721"/>
          </a:xfrm>
          <a:custGeom>
            <a:avLst/>
            <a:gdLst/>
            <a:ahLst/>
            <a:cxnLst/>
            <a:rect l="l" t="t" r="r" b="b"/>
            <a:pathLst>
              <a:path w="8382000" h="5133721">
                <a:moveTo>
                  <a:pt x="0" y="5133721"/>
                </a:moveTo>
                <a:lnTo>
                  <a:pt x="0" y="0"/>
                </a:lnTo>
                <a:lnTo>
                  <a:pt x="8382000" y="0"/>
                </a:lnTo>
                <a:lnTo>
                  <a:pt x="8382000" y="5133721"/>
                </a:lnTo>
                <a:lnTo>
                  <a:pt x="0" y="5133721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929639" y="1048004"/>
            <a:ext cx="1499111" cy="2762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0000"/>
                </a:solidFill>
                <a:latin typeface="Tahoma"/>
                <a:cs typeface="Tahoma"/>
              </a:rPr>
              <a:t>Trình tự xử lý: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929639" y="1404874"/>
            <a:ext cx="3348406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1. Web Browser (WB) ra yêu cầu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929639" y="1761490"/>
            <a:ext cx="5063159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Tahoma"/>
                <a:cs typeface="Tahoma"/>
              </a:rPr>
              <a:t>2. HTTP gởi yêu cầu đến Web Server (WS) </a:t>
            </a:r>
            <a:r>
              <a:rPr sz="1800" b="1" spc="10" dirty="0">
                <a:latin typeface="Arial"/>
                <a:cs typeface="Arial"/>
              </a:rPr>
              <a:t>(GET)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929639" y="2118106"/>
            <a:ext cx="2881299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3. Web Server xử lý yêu cầu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929639" y="2474722"/>
            <a:ext cx="7517055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4. Web Server gởi hồi đáp (kết quả) đến Web Browser (sử dụng giao thức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158240" y="2831338"/>
            <a:ext cx="4674539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HTTP để gởi HTTP response đến trình duyệt )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929639" y="3187953"/>
            <a:ext cx="6861480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5. Web Browser xử lý kết quả (response) và thể hiện lên trang Web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929639" y="3544570"/>
            <a:ext cx="7799146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6. Khi người dùng nhập dữ liệu hoặc thực hiện một hành động gởi dữ liệu về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1158240" y="3901440"/>
            <a:ext cx="5108879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Tahoma"/>
                <a:cs typeface="Tahoma"/>
              </a:rPr>
              <a:t>Web Server (như click chuột vào nút lệnh Submit)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929639" y="4258056"/>
            <a:ext cx="7080173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latin typeface="Tahoma"/>
                <a:cs typeface="Tahoma"/>
              </a:rPr>
              <a:t>7. Lúc đó HTTP được sử dụng để gởi dữ liệu đến Web Server </a:t>
            </a:r>
            <a:r>
              <a:rPr sz="1800" b="1" spc="10" dirty="0">
                <a:latin typeface="Arial"/>
                <a:cs typeface="Arial"/>
              </a:rPr>
              <a:t>(POST)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929639" y="4614672"/>
            <a:ext cx="2785287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8. Web Server xử lý dữ liệu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8" name="text 1"/>
          <p:cNvSpPr txBox="1"/>
          <p:nvPr/>
        </p:nvSpPr>
        <p:spPr>
          <a:xfrm>
            <a:off x="929639" y="4971288"/>
            <a:ext cx="7517055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9. Web Server gởi hồi đáp (kết quả) đến Web Browser (sử dụng giao thức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9" name="text 1"/>
          <p:cNvSpPr txBox="1"/>
          <p:nvPr/>
        </p:nvSpPr>
        <p:spPr>
          <a:xfrm>
            <a:off x="1158240" y="5327904"/>
            <a:ext cx="4674539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HTTP để gởi HTTP response đến trình duyệt )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20" name="text 1"/>
          <p:cNvSpPr txBox="1"/>
          <p:nvPr/>
        </p:nvSpPr>
        <p:spPr>
          <a:xfrm>
            <a:off x="929639" y="5684520"/>
            <a:ext cx="6758609" cy="275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latin typeface="Tahoma"/>
                <a:cs typeface="Tahoma"/>
              </a:rPr>
              <a:t>10.Trình duyệt xử lý kết quả (response) và thể hiện lên trang Web</a:t>
            </a:r>
            <a:endParaRPr sz="1700">
              <a:latin typeface="Tahoma"/>
              <a:cs typeface="Tahoma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8575" y="71151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6/ Quá trình Request - Respone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62" y="1524"/>
            <a:ext cx="563118" cy="785622"/>
          </a:xfrm>
          <a:prstGeom prst="rect">
            <a:avLst/>
          </a:prstGeom>
        </p:spPr>
      </p:pic>
      <p:sp>
        <p:nvSpPr>
          <p:cNvPr id="141" name="object 141"/>
          <p:cNvSpPr/>
          <p:nvPr/>
        </p:nvSpPr>
        <p:spPr>
          <a:xfrm>
            <a:off x="1253998" y="230505"/>
            <a:ext cx="702818" cy="243331"/>
          </a:xfrm>
          <a:custGeom>
            <a:avLst/>
            <a:gdLst/>
            <a:ahLst/>
            <a:cxnLst/>
            <a:rect l="l" t="t" r="r" b="b"/>
            <a:pathLst>
              <a:path w="702818" h="243331">
                <a:moveTo>
                  <a:pt x="507111" y="146685"/>
                </a:moveTo>
                <a:cubicBezTo>
                  <a:pt x="490220" y="153416"/>
                  <a:pt x="479298" y="158115"/>
                  <a:pt x="474472" y="160909"/>
                </a:cubicBezTo>
                <a:cubicBezTo>
                  <a:pt x="465581" y="165862"/>
                  <a:pt x="459231" y="170942"/>
                  <a:pt x="455549" y="176403"/>
                </a:cubicBezTo>
                <a:cubicBezTo>
                  <a:pt x="451739" y="181737"/>
                  <a:pt x="449834" y="187579"/>
                  <a:pt x="449834" y="193929"/>
                </a:cubicBezTo>
                <a:cubicBezTo>
                  <a:pt x="449834" y="201930"/>
                  <a:pt x="452247" y="208661"/>
                  <a:pt x="456946" y="213868"/>
                </a:cubicBezTo>
                <a:cubicBezTo>
                  <a:pt x="461772" y="219202"/>
                  <a:pt x="467359" y="221869"/>
                  <a:pt x="473583" y="221869"/>
                </a:cubicBezTo>
                <a:cubicBezTo>
                  <a:pt x="482092" y="221869"/>
                  <a:pt x="493268" y="216281"/>
                  <a:pt x="507111" y="205105"/>
                </a:cubicBezTo>
                <a:close/>
                <a:moveTo>
                  <a:pt x="646684" y="80263"/>
                </a:moveTo>
                <a:cubicBezTo>
                  <a:pt x="661797" y="80263"/>
                  <a:pt x="674243" y="84201"/>
                  <a:pt x="683895" y="92201"/>
                </a:cubicBezTo>
                <a:cubicBezTo>
                  <a:pt x="693674" y="100202"/>
                  <a:pt x="698500" y="108458"/>
                  <a:pt x="698500" y="117094"/>
                </a:cubicBezTo>
                <a:cubicBezTo>
                  <a:pt x="698500" y="121285"/>
                  <a:pt x="697103" y="124713"/>
                  <a:pt x="694309" y="127381"/>
                </a:cubicBezTo>
                <a:cubicBezTo>
                  <a:pt x="691642" y="130048"/>
                  <a:pt x="687831" y="131318"/>
                  <a:pt x="682878" y="131318"/>
                </a:cubicBezTo>
                <a:cubicBezTo>
                  <a:pt x="676275" y="131318"/>
                  <a:pt x="671322" y="129159"/>
                  <a:pt x="668020" y="124968"/>
                </a:cubicBezTo>
                <a:cubicBezTo>
                  <a:pt x="666115" y="122555"/>
                  <a:pt x="664845" y="118110"/>
                  <a:pt x="664209" y="111506"/>
                </a:cubicBezTo>
                <a:cubicBezTo>
                  <a:pt x="663575" y="104901"/>
                  <a:pt x="661416" y="99949"/>
                  <a:pt x="657478" y="96520"/>
                </a:cubicBezTo>
                <a:cubicBezTo>
                  <a:pt x="653542" y="93091"/>
                  <a:pt x="648081" y="91439"/>
                  <a:pt x="641223" y="91439"/>
                </a:cubicBezTo>
                <a:cubicBezTo>
                  <a:pt x="630047" y="91439"/>
                  <a:pt x="621030" y="95631"/>
                  <a:pt x="614299" y="103886"/>
                </a:cubicBezTo>
                <a:cubicBezTo>
                  <a:pt x="605155" y="114808"/>
                  <a:pt x="600709" y="129286"/>
                  <a:pt x="600709" y="147193"/>
                </a:cubicBezTo>
                <a:cubicBezTo>
                  <a:pt x="600709" y="165481"/>
                  <a:pt x="605155" y="181610"/>
                  <a:pt x="614172" y="195707"/>
                </a:cubicBezTo>
                <a:cubicBezTo>
                  <a:pt x="623189" y="209677"/>
                  <a:pt x="635253" y="216662"/>
                  <a:pt x="650621" y="216662"/>
                </a:cubicBezTo>
                <a:cubicBezTo>
                  <a:pt x="661543" y="216662"/>
                  <a:pt x="671322" y="212979"/>
                  <a:pt x="680084" y="205486"/>
                </a:cubicBezTo>
                <a:cubicBezTo>
                  <a:pt x="686181" y="200279"/>
                  <a:pt x="692150" y="191008"/>
                  <a:pt x="697992" y="177546"/>
                </a:cubicBezTo>
                <a:lnTo>
                  <a:pt x="702818" y="179832"/>
                </a:lnTo>
                <a:cubicBezTo>
                  <a:pt x="698753" y="200025"/>
                  <a:pt x="690626" y="215646"/>
                  <a:pt x="678561" y="226441"/>
                </a:cubicBezTo>
                <a:cubicBezTo>
                  <a:pt x="666496" y="237363"/>
                  <a:pt x="653161" y="242824"/>
                  <a:pt x="638556" y="242824"/>
                </a:cubicBezTo>
                <a:cubicBezTo>
                  <a:pt x="621156" y="242824"/>
                  <a:pt x="605917" y="235458"/>
                  <a:pt x="592962" y="220853"/>
                </a:cubicBezTo>
                <a:cubicBezTo>
                  <a:pt x="580009" y="206248"/>
                  <a:pt x="573531" y="186563"/>
                  <a:pt x="573531" y="161671"/>
                </a:cubicBezTo>
                <a:cubicBezTo>
                  <a:pt x="573531" y="137541"/>
                  <a:pt x="580771" y="117856"/>
                  <a:pt x="595122" y="102870"/>
                </a:cubicBezTo>
                <a:cubicBezTo>
                  <a:pt x="609473" y="87757"/>
                  <a:pt x="626618" y="80263"/>
                  <a:pt x="646684" y="80263"/>
                </a:cubicBezTo>
                <a:close/>
                <a:moveTo>
                  <a:pt x="483616" y="80263"/>
                </a:moveTo>
                <a:cubicBezTo>
                  <a:pt x="497205" y="80263"/>
                  <a:pt x="508381" y="82550"/>
                  <a:pt x="517144" y="87122"/>
                </a:cubicBezTo>
                <a:cubicBezTo>
                  <a:pt x="523748" y="90551"/>
                  <a:pt x="528574" y="96012"/>
                  <a:pt x="531622" y="103377"/>
                </a:cubicBezTo>
                <a:cubicBezTo>
                  <a:pt x="533653" y="108204"/>
                  <a:pt x="534670" y="117983"/>
                  <a:pt x="534670" y="132842"/>
                </a:cubicBezTo>
                <a:lnTo>
                  <a:pt x="534670" y="184912"/>
                </a:lnTo>
                <a:cubicBezTo>
                  <a:pt x="534670" y="199517"/>
                  <a:pt x="534924" y="208407"/>
                  <a:pt x="535559" y="211709"/>
                </a:cubicBezTo>
                <a:cubicBezTo>
                  <a:pt x="536067" y="215011"/>
                  <a:pt x="536956" y="217297"/>
                  <a:pt x="538226" y="218313"/>
                </a:cubicBezTo>
                <a:cubicBezTo>
                  <a:pt x="539623" y="219456"/>
                  <a:pt x="541020" y="220091"/>
                  <a:pt x="542671" y="220091"/>
                </a:cubicBezTo>
                <a:cubicBezTo>
                  <a:pt x="544449" y="220091"/>
                  <a:pt x="546100" y="219710"/>
                  <a:pt x="547370" y="218821"/>
                </a:cubicBezTo>
                <a:cubicBezTo>
                  <a:pt x="549783" y="217424"/>
                  <a:pt x="554228" y="213360"/>
                  <a:pt x="560959" y="206629"/>
                </a:cubicBezTo>
                <a:lnTo>
                  <a:pt x="560959" y="216027"/>
                </a:lnTo>
                <a:cubicBezTo>
                  <a:pt x="548512" y="232791"/>
                  <a:pt x="536575" y="241173"/>
                  <a:pt x="525145" y="241173"/>
                </a:cubicBezTo>
                <a:cubicBezTo>
                  <a:pt x="519684" y="241173"/>
                  <a:pt x="515366" y="239268"/>
                  <a:pt x="512064" y="235458"/>
                </a:cubicBezTo>
                <a:cubicBezTo>
                  <a:pt x="508889" y="231648"/>
                  <a:pt x="507111" y="225171"/>
                  <a:pt x="507111" y="216027"/>
                </a:cubicBezTo>
                <a:cubicBezTo>
                  <a:pt x="491362" y="228219"/>
                  <a:pt x="481456" y="235204"/>
                  <a:pt x="477393" y="237109"/>
                </a:cubicBezTo>
                <a:cubicBezTo>
                  <a:pt x="471424" y="239903"/>
                  <a:pt x="464947" y="241300"/>
                  <a:pt x="458216" y="241300"/>
                </a:cubicBezTo>
                <a:cubicBezTo>
                  <a:pt x="447548" y="241300"/>
                  <a:pt x="438784" y="237617"/>
                  <a:pt x="431927" y="230378"/>
                </a:cubicBezTo>
                <a:cubicBezTo>
                  <a:pt x="425069" y="223139"/>
                  <a:pt x="421640" y="213614"/>
                  <a:pt x="421640" y="201803"/>
                </a:cubicBezTo>
                <a:cubicBezTo>
                  <a:pt x="421640" y="194310"/>
                  <a:pt x="423291" y="187833"/>
                  <a:pt x="426720" y="182372"/>
                </a:cubicBezTo>
                <a:cubicBezTo>
                  <a:pt x="431292" y="174752"/>
                  <a:pt x="439166" y="167640"/>
                  <a:pt x="450596" y="160909"/>
                </a:cubicBezTo>
                <a:cubicBezTo>
                  <a:pt x="461899" y="154305"/>
                  <a:pt x="480695" y="146050"/>
                  <a:pt x="507111" y="136525"/>
                </a:cubicBezTo>
                <a:lnTo>
                  <a:pt x="507111" y="130429"/>
                </a:lnTo>
                <a:cubicBezTo>
                  <a:pt x="507111" y="115188"/>
                  <a:pt x="504571" y="104648"/>
                  <a:pt x="499745" y="98933"/>
                </a:cubicBezTo>
                <a:cubicBezTo>
                  <a:pt x="494919" y="93345"/>
                  <a:pt x="487806" y="90424"/>
                  <a:pt x="478536" y="90424"/>
                </a:cubicBezTo>
                <a:cubicBezTo>
                  <a:pt x="471551" y="90424"/>
                  <a:pt x="465962" y="92329"/>
                  <a:pt x="461899" y="96138"/>
                </a:cubicBezTo>
                <a:cubicBezTo>
                  <a:pt x="457581" y="99949"/>
                  <a:pt x="455549" y="104267"/>
                  <a:pt x="455549" y="109220"/>
                </a:cubicBezTo>
                <a:lnTo>
                  <a:pt x="455803" y="118872"/>
                </a:lnTo>
                <a:cubicBezTo>
                  <a:pt x="455803" y="124079"/>
                  <a:pt x="454533" y="128016"/>
                  <a:pt x="451866" y="130810"/>
                </a:cubicBezTo>
                <a:cubicBezTo>
                  <a:pt x="449326" y="133604"/>
                  <a:pt x="445897" y="135001"/>
                  <a:pt x="441578" y="135001"/>
                </a:cubicBezTo>
                <a:cubicBezTo>
                  <a:pt x="437515" y="135001"/>
                  <a:pt x="434086" y="133477"/>
                  <a:pt x="431419" y="130683"/>
                </a:cubicBezTo>
                <a:cubicBezTo>
                  <a:pt x="428878" y="127762"/>
                  <a:pt x="427481" y="123825"/>
                  <a:pt x="427481" y="118745"/>
                </a:cubicBezTo>
                <a:cubicBezTo>
                  <a:pt x="427481" y="109093"/>
                  <a:pt x="432434" y="100330"/>
                  <a:pt x="442214" y="92329"/>
                </a:cubicBezTo>
                <a:cubicBezTo>
                  <a:pt x="452120" y="84201"/>
                  <a:pt x="465836" y="80263"/>
                  <a:pt x="483616" y="80263"/>
                </a:cubicBezTo>
                <a:close/>
                <a:moveTo>
                  <a:pt x="308737" y="5842"/>
                </a:moveTo>
                <a:cubicBezTo>
                  <a:pt x="325120" y="5842"/>
                  <a:pt x="341376" y="9906"/>
                  <a:pt x="357378" y="17907"/>
                </a:cubicBezTo>
                <a:cubicBezTo>
                  <a:pt x="361950" y="20447"/>
                  <a:pt x="365379" y="21589"/>
                  <a:pt x="367411" y="21589"/>
                </a:cubicBezTo>
                <a:cubicBezTo>
                  <a:pt x="370332" y="21589"/>
                  <a:pt x="372999" y="20574"/>
                  <a:pt x="375284" y="18414"/>
                </a:cubicBezTo>
                <a:cubicBezTo>
                  <a:pt x="378078" y="15494"/>
                  <a:pt x="380237" y="11302"/>
                  <a:pt x="381381" y="5842"/>
                </a:cubicBezTo>
                <a:lnTo>
                  <a:pt x="387350" y="5842"/>
                </a:lnTo>
                <a:lnTo>
                  <a:pt x="392430" y="83058"/>
                </a:lnTo>
                <a:lnTo>
                  <a:pt x="387350" y="83058"/>
                </a:lnTo>
                <a:cubicBezTo>
                  <a:pt x="380365" y="59944"/>
                  <a:pt x="370459" y="43307"/>
                  <a:pt x="357632" y="33147"/>
                </a:cubicBezTo>
                <a:cubicBezTo>
                  <a:pt x="344805" y="22987"/>
                  <a:pt x="329438" y="17907"/>
                  <a:pt x="311404" y="17907"/>
                </a:cubicBezTo>
                <a:cubicBezTo>
                  <a:pt x="296418" y="17907"/>
                  <a:pt x="282702" y="21717"/>
                  <a:pt x="270637" y="29463"/>
                </a:cubicBezTo>
                <a:cubicBezTo>
                  <a:pt x="258445" y="37084"/>
                  <a:pt x="248793" y="49276"/>
                  <a:pt x="241935" y="66039"/>
                </a:cubicBezTo>
                <a:cubicBezTo>
                  <a:pt x="234950" y="82804"/>
                  <a:pt x="231394" y="103505"/>
                  <a:pt x="231394" y="128397"/>
                </a:cubicBezTo>
                <a:cubicBezTo>
                  <a:pt x="231394" y="148971"/>
                  <a:pt x="234696" y="166751"/>
                  <a:pt x="241300" y="181864"/>
                </a:cubicBezTo>
                <a:cubicBezTo>
                  <a:pt x="247904" y="196977"/>
                  <a:pt x="257810" y="208534"/>
                  <a:pt x="271018" y="216535"/>
                </a:cubicBezTo>
                <a:cubicBezTo>
                  <a:pt x="284226" y="224536"/>
                  <a:pt x="299339" y="228600"/>
                  <a:pt x="316357" y="228600"/>
                </a:cubicBezTo>
                <a:cubicBezTo>
                  <a:pt x="331089" y="228600"/>
                  <a:pt x="344043" y="225425"/>
                  <a:pt x="355346" y="219075"/>
                </a:cubicBezTo>
                <a:cubicBezTo>
                  <a:pt x="366649" y="212852"/>
                  <a:pt x="378968" y="200279"/>
                  <a:pt x="392430" y="181483"/>
                </a:cubicBezTo>
                <a:lnTo>
                  <a:pt x="397637" y="184912"/>
                </a:lnTo>
                <a:cubicBezTo>
                  <a:pt x="386334" y="205105"/>
                  <a:pt x="372999" y="219837"/>
                  <a:pt x="357886" y="229235"/>
                </a:cubicBezTo>
                <a:cubicBezTo>
                  <a:pt x="342646" y="238633"/>
                  <a:pt x="324612" y="243332"/>
                  <a:pt x="303784" y="243332"/>
                </a:cubicBezTo>
                <a:cubicBezTo>
                  <a:pt x="266065" y="243332"/>
                  <a:pt x="236982" y="229362"/>
                  <a:pt x="216281" y="201422"/>
                </a:cubicBezTo>
                <a:cubicBezTo>
                  <a:pt x="200914" y="180721"/>
                  <a:pt x="193294" y="156210"/>
                  <a:pt x="193294" y="128143"/>
                </a:cubicBezTo>
                <a:cubicBezTo>
                  <a:pt x="193294" y="105410"/>
                  <a:pt x="198374" y="84709"/>
                  <a:pt x="208534" y="65659"/>
                </a:cubicBezTo>
                <a:cubicBezTo>
                  <a:pt x="218694" y="46736"/>
                  <a:pt x="232664" y="32004"/>
                  <a:pt x="250444" y="21589"/>
                </a:cubicBezTo>
                <a:cubicBezTo>
                  <a:pt x="268224" y="11176"/>
                  <a:pt x="287655" y="5842"/>
                  <a:pt x="308737" y="5842"/>
                </a:cubicBezTo>
                <a:close/>
                <a:moveTo>
                  <a:pt x="486156" y="5334"/>
                </a:moveTo>
                <a:lnTo>
                  <a:pt x="523621" y="5334"/>
                </a:lnTo>
                <a:lnTo>
                  <a:pt x="474218" y="63119"/>
                </a:lnTo>
                <a:lnTo>
                  <a:pt x="468503" y="63119"/>
                </a:lnTo>
                <a:close/>
                <a:moveTo>
                  <a:pt x="82169" y="0"/>
                </a:moveTo>
                <a:lnTo>
                  <a:pt x="95631" y="0"/>
                </a:lnTo>
                <a:lnTo>
                  <a:pt x="13385" y="242824"/>
                </a:lnTo>
                <a:lnTo>
                  <a:pt x="0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24840" y="1123114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39190" y="1123114"/>
            <a:ext cx="2862897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Khảo sát hiện trạng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1848792"/>
            <a:ext cx="1937829" cy="3939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b.  Phân tích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574216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39190" y="2574216"/>
            <a:ext cx="126345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Thiết kế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299640"/>
            <a:ext cx="191877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d.  Lập trình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025091"/>
            <a:ext cx="335030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39190" y="4025091"/>
            <a:ext cx="1437259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Kiểm thử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750742"/>
            <a:ext cx="297542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f.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39190" y="4750742"/>
            <a:ext cx="2792031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Cập nhật và bảo trì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2400" y="71436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Các bước xây dựng một dự án Web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62" y="1524"/>
            <a:ext cx="563118" cy="785622"/>
          </a:xfrm>
          <a:prstGeom prst="rect">
            <a:avLst/>
          </a:prstGeom>
        </p:spPr>
      </p:pic>
      <p:sp>
        <p:nvSpPr>
          <p:cNvPr id="145" name="object 145"/>
          <p:cNvSpPr/>
          <p:nvPr/>
        </p:nvSpPr>
        <p:spPr>
          <a:xfrm>
            <a:off x="1094765" y="241554"/>
            <a:ext cx="143484" cy="231775"/>
          </a:xfrm>
          <a:custGeom>
            <a:avLst/>
            <a:gdLst/>
            <a:ahLst/>
            <a:cxnLst/>
            <a:rect l="l" t="t" r="r" b="b"/>
            <a:pathLst>
              <a:path w="143484" h="231775">
                <a:moveTo>
                  <a:pt x="21768" y="0"/>
                </a:moveTo>
                <a:lnTo>
                  <a:pt x="143485" y="0"/>
                </a:lnTo>
                <a:lnTo>
                  <a:pt x="143485" y="6350"/>
                </a:lnTo>
                <a:lnTo>
                  <a:pt x="67805" y="231775"/>
                </a:lnTo>
                <a:lnTo>
                  <a:pt x="49060" y="231775"/>
                </a:lnTo>
                <a:lnTo>
                  <a:pt x="116865" y="27305"/>
                </a:lnTo>
                <a:lnTo>
                  <a:pt x="54419" y="27305"/>
                </a:lnTo>
                <a:cubicBezTo>
                  <a:pt x="41796" y="27305"/>
                  <a:pt x="32817" y="28828"/>
                  <a:pt x="27457" y="31877"/>
                </a:cubicBezTo>
                <a:cubicBezTo>
                  <a:pt x="18085" y="36957"/>
                  <a:pt x="10554" y="44958"/>
                  <a:pt x="4851" y="55626"/>
                </a:cubicBezTo>
                <a:lnTo>
                  <a:pt x="0" y="53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85621" y="232410"/>
            <a:ext cx="161772" cy="250062"/>
          </a:xfrm>
          <a:custGeom>
            <a:avLst/>
            <a:gdLst/>
            <a:ahLst/>
            <a:cxnLst/>
            <a:rect l="l" t="t" r="r" b="b"/>
            <a:pathLst>
              <a:path w="161772" h="250062">
                <a:moveTo>
                  <a:pt x="30912" y="9144"/>
                </a:moveTo>
                <a:lnTo>
                  <a:pt x="152629" y="9144"/>
                </a:lnTo>
                <a:lnTo>
                  <a:pt x="152629" y="15494"/>
                </a:lnTo>
                <a:lnTo>
                  <a:pt x="76949" y="240919"/>
                </a:lnTo>
                <a:lnTo>
                  <a:pt x="58204" y="240919"/>
                </a:lnTo>
                <a:lnTo>
                  <a:pt x="126009" y="36449"/>
                </a:lnTo>
                <a:lnTo>
                  <a:pt x="63563" y="36449"/>
                </a:lnTo>
                <a:cubicBezTo>
                  <a:pt x="50940" y="36449"/>
                  <a:pt x="41961" y="37972"/>
                  <a:pt x="36601" y="41021"/>
                </a:cubicBezTo>
                <a:cubicBezTo>
                  <a:pt x="27229" y="46101"/>
                  <a:pt x="19698" y="54102"/>
                  <a:pt x="13995" y="64770"/>
                </a:cubicBezTo>
                <a:lnTo>
                  <a:pt x="9144" y="62865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052701" y="230505"/>
            <a:ext cx="3813429" cy="312165"/>
          </a:xfrm>
          <a:custGeom>
            <a:avLst/>
            <a:gdLst/>
            <a:ahLst/>
            <a:cxnLst/>
            <a:rect l="l" t="t" r="r" b="b"/>
            <a:pathLst>
              <a:path w="3813429" h="312165">
                <a:moveTo>
                  <a:pt x="2649093" y="258191"/>
                </a:moveTo>
                <a:cubicBezTo>
                  <a:pt x="2654427" y="258191"/>
                  <a:pt x="2658872" y="259969"/>
                  <a:pt x="2662428" y="263652"/>
                </a:cubicBezTo>
                <a:cubicBezTo>
                  <a:pt x="2665984" y="267335"/>
                  <a:pt x="2667762" y="271653"/>
                  <a:pt x="2667762" y="276860"/>
                </a:cubicBezTo>
                <a:cubicBezTo>
                  <a:pt x="2667762" y="281940"/>
                  <a:pt x="2665984" y="286258"/>
                  <a:pt x="2662301" y="289941"/>
                </a:cubicBezTo>
                <a:cubicBezTo>
                  <a:pt x="2658618" y="293624"/>
                  <a:pt x="2654300" y="295402"/>
                  <a:pt x="2649093" y="295402"/>
                </a:cubicBezTo>
                <a:cubicBezTo>
                  <a:pt x="2644013" y="295402"/>
                  <a:pt x="2639695" y="293624"/>
                  <a:pt x="2636012" y="289941"/>
                </a:cubicBezTo>
                <a:cubicBezTo>
                  <a:pt x="2632329" y="286258"/>
                  <a:pt x="2630551" y="281940"/>
                  <a:pt x="2630551" y="276860"/>
                </a:cubicBezTo>
                <a:cubicBezTo>
                  <a:pt x="2630551" y="271526"/>
                  <a:pt x="2632329" y="267208"/>
                  <a:pt x="2636012" y="263525"/>
                </a:cubicBezTo>
                <a:cubicBezTo>
                  <a:pt x="2639695" y="259969"/>
                  <a:pt x="2644013" y="258191"/>
                  <a:pt x="2649093" y="258191"/>
                </a:cubicBezTo>
                <a:close/>
                <a:moveTo>
                  <a:pt x="1605914" y="258191"/>
                </a:moveTo>
                <a:cubicBezTo>
                  <a:pt x="1611249" y="258191"/>
                  <a:pt x="1615694" y="259969"/>
                  <a:pt x="1619250" y="263652"/>
                </a:cubicBezTo>
                <a:cubicBezTo>
                  <a:pt x="1622806" y="267335"/>
                  <a:pt x="1624583" y="271653"/>
                  <a:pt x="1624583" y="276860"/>
                </a:cubicBezTo>
                <a:cubicBezTo>
                  <a:pt x="1624583" y="281940"/>
                  <a:pt x="1622806" y="286258"/>
                  <a:pt x="1619123" y="289941"/>
                </a:cubicBezTo>
                <a:cubicBezTo>
                  <a:pt x="1615439" y="293624"/>
                  <a:pt x="1611122" y="295402"/>
                  <a:pt x="1605914" y="295402"/>
                </a:cubicBezTo>
                <a:cubicBezTo>
                  <a:pt x="1600835" y="295402"/>
                  <a:pt x="1596517" y="293624"/>
                  <a:pt x="1592833" y="289941"/>
                </a:cubicBezTo>
                <a:cubicBezTo>
                  <a:pt x="1589151" y="286258"/>
                  <a:pt x="1587373" y="281940"/>
                  <a:pt x="1587373" y="276860"/>
                </a:cubicBezTo>
                <a:cubicBezTo>
                  <a:pt x="1587373" y="271526"/>
                  <a:pt x="1589151" y="267208"/>
                  <a:pt x="1592833" y="263525"/>
                </a:cubicBezTo>
                <a:cubicBezTo>
                  <a:pt x="1596517" y="259969"/>
                  <a:pt x="1600835" y="258191"/>
                  <a:pt x="1605914" y="258191"/>
                </a:cubicBezTo>
                <a:close/>
                <a:moveTo>
                  <a:pt x="1936877" y="238125"/>
                </a:moveTo>
                <a:cubicBezTo>
                  <a:pt x="1931670" y="243840"/>
                  <a:pt x="1927733" y="249174"/>
                  <a:pt x="1925066" y="254000"/>
                </a:cubicBezTo>
                <a:cubicBezTo>
                  <a:pt x="1922272" y="258953"/>
                  <a:pt x="1921002" y="263525"/>
                  <a:pt x="1921002" y="267589"/>
                </a:cubicBezTo>
                <a:cubicBezTo>
                  <a:pt x="1921002" y="272923"/>
                  <a:pt x="1924177" y="277622"/>
                  <a:pt x="1930654" y="281686"/>
                </a:cubicBezTo>
                <a:cubicBezTo>
                  <a:pt x="1941830" y="288544"/>
                  <a:pt x="1957958" y="292100"/>
                  <a:pt x="1979041" y="292100"/>
                </a:cubicBezTo>
                <a:cubicBezTo>
                  <a:pt x="1999233" y="292100"/>
                  <a:pt x="2013966" y="288544"/>
                  <a:pt x="2023491" y="281432"/>
                </a:cubicBezTo>
                <a:cubicBezTo>
                  <a:pt x="2033143" y="274320"/>
                  <a:pt x="2037842" y="266700"/>
                  <a:pt x="2037842" y="258699"/>
                </a:cubicBezTo>
                <a:cubicBezTo>
                  <a:pt x="2037842" y="252857"/>
                  <a:pt x="2035048" y="248793"/>
                  <a:pt x="2029333" y="246380"/>
                </a:cubicBezTo>
                <a:cubicBezTo>
                  <a:pt x="2023491" y="243840"/>
                  <a:pt x="2012061" y="242443"/>
                  <a:pt x="1994789" y="241935"/>
                </a:cubicBezTo>
                <a:cubicBezTo>
                  <a:pt x="1969770" y="241300"/>
                  <a:pt x="1950466" y="240030"/>
                  <a:pt x="1936877" y="238125"/>
                </a:cubicBezTo>
                <a:close/>
                <a:moveTo>
                  <a:pt x="2941574" y="146685"/>
                </a:moveTo>
                <a:cubicBezTo>
                  <a:pt x="2924683" y="153416"/>
                  <a:pt x="2913761" y="158115"/>
                  <a:pt x="2908935" y="160909"/>
                </a:cubicBezTo>
                <a:cubicBezTo>
                  <a:pt x="2900045" y="165862"/>
                  <a:pt x="2893695" y="170942"/>
                  <a:pt x="2890012" y="176403"/>
                </a:cubicBezTo>
                <a:cubicBezTo>
                  <a:pt x="2886202" y="181737"/>
                  <a:pt x="2884297" y="187579"/>
                  <a:pt x="2884297" y="193929"/>
                </a:cubicBezTo>
                <a:cubicBezTo>
                  <a:pt x="2884297" y="201930"/>
                  <a:pt x="2886710" y="208661"/>
                  <a:pt x="2891409" y="213868"/>
                </a:cubicBezTo>
                <a:cubicBezTo>
                  <a:pt x="2896235" y="219202"/>
                  <a:pt x="2901823" y="221869"/>
                  <a:pt x="2908046" y="221869"/>
                </a:cubicBezTo>
                <a:cubicBezTo>
                  <a:pt x="2916555" y="221869"/>
                  <a:pt x="2927731" y="216281"/>
                  <a:pt x="2941574" y="205105"/>
                </a:cubicBezTo>
                <a:close/>
                <a:moveTo>
                  <a:pt x="1046480" y="146685"/>
                </a:moveTo>
                <a:cubicBezTo>
                  <a:pt x="1029589" y="153416"/>
                  <a:pt x="1018667" y="158115"/>
                  <a:pt x="1013841" y="160909"/>
                </a:cubicBezTo>
                <a:cubicBezTo>
                  <a:pt x="1004951" y="165862"/>
                  <a:pt x="998601" y="170942"/>
                  <a:pt x="994918" y="176403"/>
                </a:cubicBezTo>
                <a:cubicBezTo>
                  <a:pt x="991108" y="181737"/>
                  <a:pt x="989203" y="187579"/>
                  <a:pt x="989203" y="193929"/>
                </a:cubicBezTo>
                <a:cubicBezTo>
                  <a:pt x="989203" y="201930"/>
                  <a:pt x="991616" y="208661"/>
                  <a:pt x="996315" y="213868"/>
                </a:cubicBezTo>
                <a:cubicBezTo>
                  <a:pt x="1001141" y="219202"/>
                  <a:pt x="1006729" y="221869"/>
                  <a:pt x="1012952" y="221869"/>
                </a:cubicBezTo>
                <a:cubicBezTo>
                  <a:pt x="1021461" y="221869"/>
                  <a:pt x="1032637" y="216281"/>
                  <a:pt x="1046480" y="205105"/>
                </a:cubicBezTo>
                <a:close/>
                <a:moveTo>
                  <a:pt x="3741547" y="104013"/>
                </a:moveTo>
                <a:cubicBezTo>
                  <a:pt x="3735578" y="104013"/>
                  <a:pt x="3729609" y="105537"/>
                  <a:pt x="3723767" y="108585"/>
                </a:cubicBezTo>
                <a:cubicBezTo>
                  <a:pt x="3719322" y="110744"/>
                  <a:pt x="3713607" y="115188"/>
                  <a:pt x="3706622" y="121920"/>
                </a:cubicBezTo>
                <a:lnTo>
                  <a:pt x="3706622" y="213741"/>
                </a:lnTo>
                <a:cubicBezTo>
                  <a:pt x="3712337" y="219202"/>
                  <a:pt x="3718179" y="223520"/>
                  <a:pt x="3724275" y="226314"/>
                </a:cubicBezTo>
                <a:cubicBezTo>
                  <a:pt x="3730371" y="229108"/>
                  <a:pt x="3736594" y="230632"/>
                  <a:pt x="3742944" y="230632"/>
                </a:cubicBezTo>
                <a:cubicBezTo>
                  <a:pt x="3753104" y="230632"/>
                  <a:pt x="3762629" y="225044"/>
                  <a:pt x="3771392" y="213868"/>
                </a:cubicBezTo>
                <a:cubicBezTo>
                  <a:pt x="3780155" y="202692"/>
                  <a:pt x="3784473" y="186436"/>
                  <a:pt x="3784473" y="165100"/>
                </a:cubicBezTo>
                <a:cubicBezTo>
                  <a:pt x="3784473" y="145542"/>
                  <a:pt x="3780155" y="130429"/>
                  <a:pt x="3771392" y="119888"/>
                </a:cubicBezTo>
                <a:cubicBezTo>
                  <a:pt x="3762629" y="109347"/>
                  <a:pt x="3752596" y="104013"/>
                  <a:pt x="3741547" y="104013"/>
                </a:cubicBezTo>
                <a:close/>
                <a:moveTo>
                  <a:pt x="88519" y="104013"/>
                </a:moveTo>
                <a:cubicBezTo>
                  <a:pt x="82550" y="104013"/>
                  <a:pt x="76581" y="105537"/>
                  <a:pt x="70739" y="108585"/>
                </a:cubicBezTo>
                <a:cubicBezTo>
                  <a:pt x="66294" y="110744"/>
                  <a:pt x="60579" y="115188"/>
                  <a:pt x="53594" y="121920"/>
                </a:cubicBezTo>
                <a:lnTo>
                  <a:pt x="53594" y="213741"/>
                </a:lnTo>
                <a:cubicBezTo>
                  <a:pt x="59309" y="219202"/>
                  <a:pt x="65151" y="223520"/>
                  <a:pt x="71247" y="226314"/>
                </a:cubicBezTo>
                <a:cubicBezTo>
                  <a:pt x="77343" y="229108"/>
                  <a:pt x="83566" y="230632"/>
                  <a:pt x="89916" y="230632"/>
                </a:cubicBezTo>
                <a:cubicBezTo>
                  <a:pt x="100076" y="230632"/>
                  <a:pt x="109601" y="225044"/>
                  <a:pt x="118364" y="213868"/>
                </a:cubicBezTo>
                <a:cubicBezTo>
                  <a:pt x="127127" y="202692"/>
                  <a:pt x="131445" y="186436"/>
                  <a:pt x="131445" y="165100"/>
                </a:cubicBezTo>
                <a:cubicBezTo>
                  <a:pt x="131445" y="145542"/>
                  <a:pt x="127127" y="130429"/>
                  <a:pt x="118364" y="119888"/>
                </a:cubicBezTo>
                <a:cubicBezTo>
                  <a:pt x="109601" y="109347"/>
                  <a:pt x="99568" y="104013"/>
                  <a:pt x="88519" y="104013"/>
                </a:cubicBezTo>
                <a:close/>
                <a:moveTo>
                  <a:pt x="3575685" y="91948"/>
                </a:moveTo>
                <a:cubicBezTo>
                  <a:pt x="3566414" y="91948"/>
                  <a:pt x="3558159" y="95504"/>
                  <a:pt x="3550793" y="102743"/>
                </a:cubicBezTo>
                <a:cubicBezTo>
                  <a:pt x="3543554" y="109982"/>
                  <a:pt x="3539236" y="120014"/>
                  <a:pt x="3537966" y="132842"/>
                </a:cubicBezTo>
                <a:lnTo>
                  <a:pt x="3608959" y="132842"/>
                </a:lnTo>
                <a:cubicBezTo>
                  <a:pt x="3608451" y="122936"/>
                  <a:pt x="3607308" y="116077"/>
                  <a:pt x="3605530" y="112013"/>
                </a:cubicBezTo>
                <a:cubicBezTo>
                  <a:pt x="3602736" y="105791"/>
                  <a:pt x="3598545" y="100838"/>
                  <a:pt x="3592957" y="97282"/>
                </a:cubicBezTo>
                <a:cubicBezTo>
                  <a:pt x="3587496" y="93726"/>
                  <a:pt x="3581654" y="91948"/>
                  <a:pt x="3575685" y="91948"/>
                </a:cubicBezTo>
                <a:close/>
                <a:moveTo>
                  <a:pt x="438785" y="91059"/>
                </a:moveTo>
                <a:cubicBezTo>
                  <a:pt x="423799" y="91059"/>
                  <a:pt x="413131" y="99060"/>
                  <a:pt x="406527" y="114935"/>
                </a:cubicBezTo>
                <a:cubicBezTo>
                  <a:pt x="402844" y="123698"/>
                  <a:pt x="400939" y="135001"/>
                  <a:pt x="400939" y="148844"/>
                </a:cubicBezTo>
                <a:cubicBezTo>
                  <a:pt x="400939" y="171704"/>
                  <a:pt x="405384" y="191008"/>
                  <a:pt x="414147" y="206629"/>
                </a:cubicBezTo>
                <a:cubicBezTo>
                  <a:pt x="423418" y="222885"/>
                  <a:pt x="435229" y="230886"/>
                  <a:pt x="449326" y="230886"/>
                </a:cubicBezTo>
                <a:cubicBezTo>
                  <a:pt x="474218" y="230886"/>
                  <a:pt x="486664" y="211074"/>
                  <a:pt x="486664" y="171450"/>
                </a:cubicBezTo>
                <a:cubicBezTo>
                  <a:pt x="486664" y="144399"/>
                  <a:pt x="480822" y="122936"/>
                  <a:pt x="469138" y="107188"/>
                </a:cubicBezTo>
                <a:cubicBezTo>
                  <a:pt x="461010" y="96520"/>
                  <a:pt x="450977" y="91059"/>
                  <a:pt x="438785" y="91059"/>
                </a:cubicBezTo>
                <a:close/>
                <a:moveTo>
                  <a:pt x="2484755" y="90424"/>
                </a:moveTo>
                <a:cubicBezTo>
                  <a:pt x="2474976" y="90424"/>
                  <a:pt x="2466213" y="94869"/>
                  <a:pt x="2458466" y="103632"/>
                </a:cubicBezTo>
                <a:cubicBezTo>
                  <a:pt x="2448306" y="115316"/>
                  <a:pt x="2443226" y="132207"/>
                  <a:pt x="2443226" y="154559"/>
                </a:cubicBezTo>
                <a:cubicBezTo>
                  <a:pt x="2443226" y="177165"/>
                  <a:pt x="2448179" y="194437"/>
                  <a:pt x="2457958" y="206375"/>
                </a:cubicBezTo>
                <a:cubicBezTo>
                  <a:pt x="2467737" y="218440"/>
                  <a:pt x="2478659" y="224409"/>
                  <a:pt x="2490724" y="224409"/>
                </a:cubicBezTo>
                <a:cubicBezTo>
                  <a:pt x="2500884" y="224409"/>
                  <a:pt x="2510790" y="219329"/>
                  <a:pt x="2520188" y="209169"/>
                </a:cubicBezTo>
                <a:lnTo>
                  <a:pt x="2520188" y="130175"/>
                </a:lnTo>
                <a:cubicBezTo>
                  <a:pt x="2519553" y="122555"/>
                  <a:pt x="2517521" y="115570"/>
                  <a:pt x="2514219" y="109347"/>
                </a:cubicBezTo>
                <a:cubicBezTo>
                  <a:pt x="2510917" y="103124"/>
                  <a:pt x="2506472" y="98425"/>
                  <a:pt x="2500884" y="95250"/>
                </a:cubicBezTo>
                <a:cubicBezTo>
                  <a:pt x="2495423" y="92075"/>
                  <a:pt x="2489962" y="90424"/>
                  <a:pt x="2484755" y="90424"/>
                </a:cubicBezTo>
                <a:close/>
                <a:moveTo>
                  <a:pt x="1441577" y="90424"/>
                </a:moveTo>
                <a:cubicBezTo>
                  <a:pt x="1431798" y="90424"/>
                  <a:pt x="1423035" y="94869"/>
                  <a:pt x="1415288" y="103632"/>
                </a:cubicBezTo>
                <a:cubicBezTo>
                  <a:pt x="1405127" y="115316"/>
                  <a:pt x="1400048" y="132207"/>
                  <a:pt x="1400048" y="154559"/>
                </a:cubicBezTo>
                <a:cubicBezTo>
                  <a:pt x="1400048" y="177165"/>
                  <a:pt x="1405001" y="194437"/>
                  <a:pt x="1414780" y="206375"/>
                </a:cubicBezTo>
                <a:cubicBezTo>
                  <a:pt x="1424558" y="218440"/>
                  <a:pt x="1435481" y="224409"/>
                  <a:pt x="1447545" y="224409"/>
                </a:cubicBezTo>
                <a:cubicBezTo>
                  <a:pt x="1457706" y="224409"/>
                  <a:pt x="1467612" y="219329"/>
                  <a:pt x="1477010" y="209169"/>
                </a:cubicBezTo>
                <a:lnTo>
                  <a:pt x="1477010" y="130175"/>
                </a:lnTo>
                <a:cubicBezTo>
                  <a:pt x="1476375" y="122555"/>
                  <a:pt x="1474343" y="115570"/>
                  <a:pt x="1471041" y="109347"/>
                </a:cubicBezTo>
                <a:cubicBezTo>
                  <a:pt x="1467739" y="103124"/>
                  <a:pt x="1463294" y="98425"/>
                  <a:pt x="1457706" y="95250"/>
                </a:cubicBezTo>
                <a:cubicBezTo>
                  <a:pt x="1452245" y="92075"/>
                  <a:pt x="1446783" y="90424"/>
                  <a:pt x="1441577" y="90424"/>
                </a:cubicBezTo>
                <a:close/>
                <a:moveTo>
                  <a:pt x="1967738" y="88264"/>
                </a:moveTo>
                <a:cubicBezTo>
                  <a:pt x="1959483" y="88264"/>
                  <a:pt x="1952498" y="91567"/>
                  <a:pt x="1946910" y="98171"/>
                </a:cubicBezTo>
                <a:cubicBezTo>
                  <a:pt x="1941322" y="104775"/>
                  <a:pt x="1938527" y="114808"/>
                  <a:pt x="1938527" y="128397"/>
                </a:cubicBezTo>
                <a:cubicBezTo>
                  <a:pt x="1938527" y="146050"/>
                  <a:pt x="1942338" y="159766"/>
                  <a:pt x="1949958" y="169418"/>
                </a:cubicBezTo>
                <a:cubicBezTo>
                  <a:pt x="1955800" y="176784"/>
                  <a:pt x="1963166" y="180467"/>
                  <a:pt x="1972056" y="180467"/>
                </a:cubicBezTo>
                <a:cubicBezTo>
                  <a:pt x="1980564" y="180467"/>
                  <a:pt x="1987550" y="177292"/>
                  <a:pt x="1993011" y="170942"/>
                </a:cubicBezTo>
                <a:cubicBezTo>
                  <a:pt x="1998472" y="164592"/>
                  <a:pt x="2001139" y="154686"/>
                  <a:pt x="2001139" y="140970"/>
                </a:cubicBezTo>
                <a:cubicBezTo>
                  <a:pt x="2001139" y="123317"/>
                  <a:pt x="1997329" y="109347"/>
                  <a:pt x="1989582" y="99313"/>
                </a:cubicBezTo>
                <a:cubicBezTo>
                  <a:pt x="1983994" y="91948"/>
                  <a:pt x="1976627" y="88264"/>
                  <a:pt x="1967738" y="88264"/>
                </a:cubicBezTo>
                <a:close/>
                <a:moveTo>
                  <a:pt x="3256026" y="84709"/>
                </a:moveTo>
                <a:lnTo>
                  <a:pt x="3320288" y="84709"/>
                </a:lnTo>
                <a:lnTo>
                  <a:pt x="3320288" y="90932"/>
                </a:lnTo>
                <a:cubicBezTo>
                  <a:pt x="3314446" y="91439"/>
                  <a:pt x="3310509" y="92456"/>
                  <a:pt x="3308731" y="94107"/>
                </a:cubicBezTo>
                <a:cubicBezTo>
                  <a:pt x="3306826" y="95758"/>
                  <a:pt x="3305937" y="98171"/>
                  <a:pt x="3305937" y="101346"/>
                </a:cubicBezTo>
                <a:cubicBezTo>
                  <a:pt x="3305937" y="104775"/>
                  <a:pt x="3306826" y="108966"/>
                  <a:pt x="3308731" y="113919"/>
                </a:cubicBezTo>
                <a:lnTo>
                  <a:pt x="3341624" y="202184"/>
                </a:lnTo>
                <a:lnTo>
                  <a:pt x="3374644" y="130302"/>
                </a:lnTo>
                <a:lnTo>
                  <a:pt x="3365881" y="107696"/>
                </a:lnTo>
                <a:cubicBezTo>
                  <a:pt x="3363214" y="100964"/>
                  <a:pt x="3359658" y="96393"/>
                  <a:pt x="3355340" y="93852"/>
                </a:cubicBezTo>
                <a:cubicBezTo>
                  <a:pt x="3352927" y="92201"/>
                  <a:pt x="3348355" y="91313"/>
                  <a:pt x="3341624" y="90932"/>
                </a:cubicBezTo>
                <a:lnTo>
                  <a:pt x="3341624" y="84709"/>
                </a:lnTo>
                <a:lnTo>
                  <a:pt x="3414649" y="84709"/>
                </a:lnTo>
                <a:lnTo>
                  <a:pt x="3414649" y="90932"/>
                </a:lnTo>
                <a:cubicBezTo>
                  <a:pt x="3406521" y="91313"/>
                  <a:pt x="3400933" y="92710"/>
                  <a:pt x="3397504" y="95250"/>
                </a:cubicBezTo>
                <a:cubicBezTo>
                  <a:pt x="3395345" y="97155"/>
                  <a:pt x="3394202" y="99949"/>
                  <a:pt x="3394202" y="103886"/>
                </a:cubicBezTo>
                <a:cubicBezTo>
                  <a:pt x="3394202" y="106045"/>
                  <a:pt x="3394583" y="108331"/>
                  <a:pt x="3395472" y="110744"/>
                </a:cubicBezTo>
                <a:lnTo>
                  <a:pt x="3430397" y="198755"/>
                </a:lnTo>
                <a:lnTo>
                  <a:pt x="3462655" y="113919"/>
                </a:lnTo>
                <a:cubicBezTo>
                  <a:pt x="3464941" y="107823"/>
                  <a:pt x="3465957" y="103124"/>
                  <a:pt x="3465957" y="99441"/>
                </a:cubicBezTo>
                <a:cubicBezTo>
                  <a:pt x="3465957" y="97409"/>
                  <a:pt x="3464941" y="95504"/>
                  <a:pt x="3462782" y="93852"/>
                </a:cubicBezTo>
                <a:cubicBezTo>
                  <a:pt x="3460623" y="92075"/>
                  <a:pt x="3456305" y="91186"/>
                  <a:pt x="3449955" y="90932"/>
                </a:cubicBezTo>
                <a:lnTo>
                  <a:pt x="3449955" y="84709"/>
                </a:lnTo>
                <a:lnTo>
                  <a:pt x="3498342" y="84709"/>
                </a:lnTo>
                <a:lnTo>
                  <a:pt x="3498342" y="90932"/>
                </a:lnTo>
                <a:cubicBezTo>
                  <a:pt x="3488563" y="92456"/>
                  <a:pt x="3481451" y="98933"/>
                  <a:pt x="3476879" y="110744"/>
                </a:cubicBezTo>
                <a:lnTo>
                  <a:pt x="3425698" y="242824"/>
                </a:lnTo>
                <a:lnTo>
                  <a:pt x="3418840" y="242824"/>
                </a:lnTo>
                <a:lnTo>
                  <a:pt x="3380486" y="144907"/>
                </a:lnTo>
                <a:lnTo>
                  <a:pt x="3335782" y="242824"/>
                </a:lnTo>
                <a:lnTo>
                  <a:pt x="3329559" y="242824"/>
                </a:lnTo>
                <a:lnTo>
                  <a:pt x="3280283" y="113919"/>
                </a:lnTo>
                <a:cubicBezTo>
                  <a:pt x="3277108" y="105791"/>
                  <a:pt x="3273933" y="100202"/>
                  <a:pt x="3270758" y="97409"/>
                </a:cubicBezTo>
                <a:cubicBezTo>
                  <a:pt x="3267710" y="94614"/>
                  <a:pt x="3262757" y="92456"/>
                  <a:pt x="3256026" y="90932"/>
                </a:cubicBezTo>
                <a:close/>
                <a:moveTo>
                  <a:pt x="1103249" y="84709"/>
                </a:moveTo>
                <a:lnTo>
                  <a:pt x="1174750" y="84709"/>
                </a:lnTo>
                <a:lnTo>
                  <a:pt x="1174750" y="90932"/>
                </a:lnTo>
                <a:lnTo>
                  <a:pt x="1171194" y="90932"/>
                </a:lnTo>
                <a:cubicBezTo>
                  <a:pt x="1166241" y="90932"/>
                  <a:pt x="1162431" y="92075"/>
                  <a:pt x="1159891" y="94234"/>
                </a:cubicBezTo>
                <a:cubicBezTo>
                  <a:pt x="1157351" y="96393"/>
                  <a:pt x="1156081" y="99060"/>
                  <a:pt x="1156081" y="102362"/>
                </a:cubicBezTo>
                <a:cubicBezTo>
                  <a:pt x="1156081" y="106680"/>
                  <a:pt x="1157986" y="112776"/>
                  <a:pt x="1161669" y="120396"/>
                </a:cubicBezTo>
                <a:lnTo>
                  <a:pt x="1199007" y="197739"/>
                </a:lnTo>
                <a:lnTo>
                  <a:pt x="1233297" y="113030"/>
                </a:lnTo>
                <a:cubicBezTo>
                  <a:pt x="1235202" y="108458"/>
                  <a:pt x="1236218" y="104013"/>
                  <a:pt x="1236218" y="99441"/>
                </a:cubicBezTo>
                <a:cubicBezTo>
                  <a:pt x="1236218" y="97536"/>
                  <a:pt x="1235837" y="96012"/>
                  <a:pt x="1234948" y="94996"/>
                </a:cubicBezTo>
                <a:cubicBezTo>
                  <a:pt x="1234058" y="93726"/>
                  <a:pt x="1232662" y="92710"/>
                  <a:pt x="1230757" y="92075"/>
                </a:cubicBezTo>
                <a:cubicBezTo>
                  <a:pt x="1228852" y="91313"/>
                  <a:pt x="1225550" y="90932"/>
                  <a:pt x="1220724" y="90932"/>
                </a:cubicBezTo>
                <a:lnTo>
                  <a:pt x="1220724" y="84709"/>
                </a:lnTo>
                <a:lnTo>
                  <a:pt x="1270635" y="84709"/>
                </a:lnTo>
                <a:lnTo>
                  <a:pt x="1270635" y="90932"/>
                </a:lnTo>
                <a:cubicBezTo>
                  <a:pt x="1266570" y="91439"/>
                  <a:pt x="1263395" y="92329"/>
                  <a:pt x="1261110" y="93599"/>
                </a:cubicBezTo>
                <a:cubicBezTo>
                  <a:pt x="1258824" y="94996"/>
                  <a:pt x="1256411" y="97536"/>
                  <a:pt x="1253744" y="101219"/>
                </a:cubicBezTo>
                <a:cubicBezTo>
                  <a:pt x="1252727" y="102743"/>
                  <a:pt x="1250823" y="107061"/>
                  <a:pt x="1248029" y="114046"/>
                </a:cubicBezTo>
                <a:lnTo>
                  <a:pt x="1185545" y="267081"/>
                </a:lnTo>
                <a:cubicBezTo>
                  <a:pt x="1179576" y="281940"/>
                  <a:pt x="1171702" y="293116"/>
                  <a:pt x="1161923" y="300736"/>
                </a:cubicBezTo>
                <a:cubicBezTo>
                  <a:pt x="1152144" y="308356"/>
                  <a:pt x="1142746" y="312166"/>
                  <a:pt x="1133729" y="312166"/>
                </a:cubicBezTo>
                <a:cubicBezTo>
                  <a:pt x="1127125" y="312166"/>
                  <a:pt x="1121664" y="310261"/>
                  <a:pt x="1117473" y="306451"/>
                </a:cubicBezTo>
                <a:cubicBezTo>
                  <a:pt x="1113155" y="302641"/>
                  <a:pt x="1111123" y="298323"/>
                  <a:pt x="1111123" y="293370"/>
                </a:cubicBezTo>
                <a:cubicBezTo>
                  <a:pt x="1111123" y="288671"/>
                  <a:pt x="1112647" y="284861"/>
                  <a:pt x="1115695" y="282067"/>
                </a:cubicBezTo>
                <a:cubicBezTo>
                  <a:pt x="1118743" y="279273"/>
                  <a:pt x="1122934" y="277749"/>
                  <a:pt x="1128395" y="277749"/>
                </a:cubicBezTo>
                <a:cubicBezTo>
                  <a:pt x="1132078" y="277749"/>
                  <a:pt x="1137031" y="279019"/>
                  <a:pt x="1143381" y="281432"/>
                </a:cubicBezTo>
                <a:cubicBezTo>
                  <a:pt x="1147826" y="283210"/>
                  <a:pt x="1150620" y="283972"/>
                  <a:pt x="1151763" y="283972"/>
                </a:cubicBezTo>
                <a:cubicBezTo>
                  <a:pt x="1155192" y="283972"/>
                  <a:pt x="1158748" y="282321"/>
                  <a:pt x="1162685" y="278765"/>
                </a:cubicBezTo>
                <a:cubicBezTo>
                  <a:pt x="1166749" y="275336"/>
                  <a:pt x="1170686" y="268605"/>
                  <a:pt x="1174750" y="258699"/>
                </a:cubicBezTo>
                <a:lnTo>
                  <a:pt x="1185545" y="232156"/>
                </a:lnTo>
                <a:lnTo>
                  <a:pt x="1130554" y="116459"/>
                </a:lnTo>
                <a:cubicBezTo>
                  <a:pt x="1128903" y="112902"/>
                  <a:pt x="1126109" y="108585"/>
                  <a:pt x="1122426" y="103505"/>
                </a:cubicBezTo>
                <a:cubicBezTo>
                  <a:pt x="1119632" y="99568"/>
                  <a:pt x="1117346" y="97027"/>
                  <a:pt x="1115568" y="95631"/>
                </a:cubicBezTo>
                <a:cubicBezTo>
                  <a:pt x="1113028" y="93852"/>
                  <a:pt x="1108964" y="92329"/>
                  <a:pt x="1103249" y="90932"/>
                </a:cubicBezTo>
                <a:close/>
                <a:moveTo>
                  <a:pt x="781939" y="84709"/>
                </a:moveTo>
                <a:lnTo>
                  <a:pt x="854075" y="84709"/>
                </a:lnTo>
                <a:lnTo>
                  <a:pt x="854075" y="90932"/>
                </a:lnTo>
                <a:cubicBezTo>
                  <a:pt x="849503" y="90932"/>
                  <a:pt x="846328" y="91694"/>
                  <a:pt x="844423" y="93345"/>
                </a:cubicBezTo>
                <a:cubicBezTo>
                  <a:pt x="842645" y="94869"/>
                  <a:pt x="841629" y="96901"/>
                  <a:pt x="841629" y="99441"/>
                </a:cubicBezTo>
                <a:cubicBezTo>
                  <a:pt x="841629" y="102108"/>
                  <a:pt x="843661" y="106299"/>
                  <a:pt x="847471" y="111887"/>
                </a:cubicBezTo>
                <a:cubicBezTo>
                  <a:pt x="848741" y="113664"/>
                  <a:pt x="850646" y="116459"/>
                  <a:pt x="853059" y="120269"/>
                </a:cubicBezTo>
                <a:lnTo>
                  <a:pt x="863981" y="137668"/>
                </a:lnTo>
                <a:lnTo>
                  <a:pt x="876427" y="120269"/>
                </a:lnTo>
                <a:cubicBezTo>
                  <a:pt x="884555" y="109220"/>
                  <a:pt x="888492" y="102235"/>
                  <a:pt x="888492" y="99313"/>
                </a:cubicBezTo>
                <a:cubicBezTo>
                  <a:pt x="888492" y="97027"/>
                  <a:pt x="887603" y="94996"/>
                  <a:pt x="885698" y="93345"/>
                </a:cubicBezTo>
                <a:cubicBezTo>
                  <a:pt x="883793" y="91821"/>
                  <a:pt x="880745" y="90932"/>
                  <a:pt x="876427" y="90932"/>
                </a:cubicBezTo>
                <a:lnTo>
                  <a:pt x="876427" y="84709"/>
                </a:lnTo>
                <a:lnTo>
                  <a:pt x="928370" y="84709"/>
                </a:lnTo>
                <a:lnTo>
                  <a:pt x="928370" y="90932"/>
                </a:lnTo>
                <a:cubicBezTo>
                  <a:pt x="922909" y="91313"/>
                  <a:pt x="918210" y="92837"/>
                  <a:pt x="914146" y="95504"/>
                </a:cubicBezTo>
                <a:cubicBezTo>
                  <a:pt x="908685" y="99313"/>
                  <a:pt x="901192" y="107569"/>
                  <a:pt x="891667" y="120269"/>
                </a:cubicBezTo>
                <a:lnTo>
                  <a:pt x="870839" y="148209"/>
                </a:lnTo>
                <a:lnTo>
                  <a:pt x="908939" y="203073"/>
                </a:lnTo>
                <a:cubicBezTo>
                  <a:pt x="918337" y="216662"/>
                  <a:pt x="925068" y="224790"/>
                  <a:pt x="929005" y="227457"/>
                </a:cubicBezTo>
                <a:cubicBezTo>
                  <a:pt x="933069" y="230251"/>
                  <a:pt x="938276" y="231775"/>
                  <a:pt x="944626" y="232156"/>
                </a:cubicBezTo>
                <a:lnTo>
                  <a:pt x="944626" y="238125"/>
                </a:lnTo>
                <a:lnTo>
                  <a:pt x="872363" y="238125"/>
                </a:lnTo>
                <a:lnTo>
                  <a:pt x="872363" y="232156"/>
                </a:lnTo>
                <a:cubicBezTo>
                  <a:pt x="877316" y="232156"/>
                  <a:pt x="881253" y="231013"/>
                  <a:pt x="884047" y="228727"/>
                </a:cubicBezTo>
                <a:cubicBezTo>
                  <a:pt x="886079" y="227203"/>
                  <a:pt x="887222" y="225171"/>
                  <a:pt x="887222" y="222504"/>
                </a:cubicBezTo>
                <a:cubicBezTo>
                  <a:pt x="887222" y="219964"/>
                  <a:pt x="883666" y="213487"/>
                  <a:pt x="876427" y="203073"/>
                </a:cubicBezTo>
                <a:lnTo>
                  <a:pt x="854075" y="170307"/>
                </a:lnTo>
                <a:lnTo>
                  <a:pt x="829437" y="203073"/>
                </a:lnTo>
                <a:cubicBezTo>
                  <a:pt x="821817" y="213233"/>
                  <a:pt x="818007" y="219329"/>
                  <a:pt x="818007" y="221234"/>
                </a:cubicBezTo>
                <a:cubicBezTo>
                  <a:pt x="818007" y="223901"/>
                  <a:pt x="819277" y="226314"/>
                  <a:pt x="821817" y="228473"/>
                </a:cubicBezTo>
                <a:cubicBezTo>
                  <a:pt x="824357" y="230632"/>
                  <a:pt x="828040" y="231902"/>
                  <a:pt x="833120" y="232156"/>
                </a:cubicBezTo>
                <a:lnTo>
                  <a:pt x="833120" y="238125"/>
                </a:lnTo>
                <a:lnTo>
                  <a:pt x="783082" y="238125"/>
                </a:lnTo>
                <a:lnTo>
                  <a:pt x="783082" y="232156"/>
                </a:lnTo>
                <a:cubicBezTo>
                  <a:pt x="787019" y="231521"/>
                  <a:pt x="790575" y="230124"/>
                  <a:pt x="793623" y="227965"/>
                </a:cubicBezTo>
                <a:cubicBezTo>
                  <a:pt x="797814" y="224663"/>
                  <a:pt x="805053" y="216408"/>
                  <a:pt x="815086" y="203073"/>
                </a:cubicBezTo>
                <a:lnTo>
                  <a:pt x="847217" y="160401"/>
                </a:lnTo>
                <a:lnTo>
                  <a:pt x="818007" y="118237"/>
                </a:lnTo>
                <a:cubicBezTo>
                  <a:pt x="809752" y="106172"/>
                  <a:pt x="803402" y="98679"/>
                  <a:pt x="798830" y="95504"/>
                </a:cubicBezTo>
                <a:cubicBezTo>
                  <a:pt x="794385" y="92456"/>
                  <a:pt x="788670" y="90932"/>
                  <a:pt x="781939" y="90932"/>
                </a:cubicBezTo>
                <a:close/>
                <a:moveTo>
                  <a:pt x="3044571" y="80263"/>
                </a:moveTo>
                <a:lnTo>
                  <a:pt x="3051683" y="80263"/>
                </a:lnTo>
                <a:lnTo>
                  <a:pt x="3051683" y="112776"/>
                </a:lnTo>
                <a:cubicBezTo>
                  <a:pt x="3069717" y="91059"/>
                  <a:pt x="3086862" y="80263"/>
                  <a:pt x="3103118" y="80263"/>
                </a:cubicBezTo>
                <a:cubicBezTo>
                  <a:pt x="3111500" y="80263"/>
                  <a:pt x="3118739" y="82296"/>
                  <a:pt x="3124708" y="86487"/>
                </a:cubicBezTo>
                <a:cubicBezTo>
                  <a:pt x="3130804" y="90677"/>
                  <a:pt x="3135503" y="97536"/>
                  <a:pt x="3139186" y="107188"/>
                </a:cubicBezTo>
                <a:cubicBezTo>
                  <a:pt x="3141599" y="113919"/>
                  <a:pt x="3142869" y="124206"/>
                  <a:pt x="3142869" y="138049"/>
                </a:cubicBezTo>
                <a:lnTo>
                  <a:pt x="3142869" y="203454"/>
                </a:lnTo>
                <a:cubicBezTo>
                  <a:pt x="3142869" y="213233"/>
                  <a:pt x="3143631" y="219710"/>
                  <a:pt x="3145155" y="223266"/>
                </a:cubicBezTo>
                <a:cubicBezTo>
                  <a:pt x="3146425" y="226060"/>
                  <a:pt x="3148330" y="228219"/>
                  <a:pt x="3151124" y="229743"/>
                </a:cubicBezTo>
                <a:cubicBezTo>
                  <a:pt x="3153791" y="231267"/>
                  <a:pt x="3158871" y="232156"/>
                  <a:pt x="3166237" y="232156"/>
                </a:cubicBezTo>
                <a:lnTo>
                  <a:pt x="3166237" y="238125"/>
                </a:lnTo>
                <a:lnTo>
                  <a:pt x="3090418" y="238125"/>
                </a:lnTo>
                <a:lnTo>
                  <a:pt x="3090418" y="232156"/>
                </a:lnTo>
                <a:lnTo>
                  <a:pt x="3093593" y="232156"/>
                </a:lnTo>
                <a:cubicBezTo>
                  <a:pt x="3100705" y="232156"/>
                  <a:pt x="3105785" y="231013"/>
                  <a:pt x="3108579" y="228854"/>
                </a:cubicBezTo>
                <a:cubicBezTo>
                  <a:pt x="3111373" y="226695"/>
                  <a:pt x="3113405" y="223393"/>
                  <a:pt x="3114548" y="219202"/>
                </a:cubicBezTo>
                <a:cubicBezTo>
                  <a:pt x="3114929" y="217551"/>
                  <a:pt x="3115183" y="212344"/>
                  <a:pt x="3115183" y="203454"/>
                </a:cubicBezTo>
                <a:lnTo>
                  <a:pt x="3115183" y="140716"/>
                </a:lnTo>
                <a:cubicBezTo>
                  <a:pt x="3115183" y="126746"/>
                  <a:pt x="3113405" y="116586"/>
                  <a:pt x="3109722" y="110236"/>
                </a:cubicBezTo>
                <a:cubicBezTo>
                  <a:pt x="3106166" y="104013"/>
                  <a:pt x="3100070" y="100838"/>
                  <a:pt x="3091434" y="100838"/>
                </a:cubicBezTo>
                <a:cubicBezTo>
                  <a:pt x="3078099" y="100838"/>
                  <a:pt x="3064891" y="108076"/>
                  <a:pt x="3051683" y="122555"/>
                </a:cubicBezTo>
                <a:lnTo>
                  <a:pt x="3051683" y="203454"/>
                </a:lnTo>
                <a:cubicBezTo>
                  <a:pt x="3051683" y="213868"/>
                  <a:pt x="3052318" y="220218"/>
                  <a:pt x="3053588" y="222758"/>
                </a:cubicBezTo>
                <a:cubicBezTo>
                  <a:pt x="3055112" y="225933"/>
                  <a:pt x="3057271" y="228346"/>
                  <a:pt x="3060065" y="229870"/>
                </a:cubicBezTo>
                <a:cubicBezTo>
                  <a:pt x="3062732" y="231394"/>
                  <a:pt x="3068320" y="232156"/>
                  <a:pt x="3076702" y="232156"/>
                </a:cubicBezTo>
                <a:lnTo>
                  <a:pt x="3076702" y="238125"/>
                </a:lnTo>
                <a:lnTo>
                  <a:pt x="3000883" y="238125"/>
                </a:lnTo>
                <a:lnTo>
                  <a:pt x="3000883" y="232156"/>
                </a:lnTo>
                <a:lnTo>
                  <a:pt x="3004185" y="232156"/>
                </a:lnTo>
                <a:cubicBezTo>
                  <a:pt x="3011932" y="232156"/>
                  <a:pt x="3017266" y="230124"/>
                  <a:pt x="3020060" y="226187"/>
                </a:cubicBezTo>
                <a:cubicBezTo>
                  <a:pt x="3022727" y="222250"/>
                  <a:pt x="3024124" y="214630"/>
                  <a:pt x="3024124" y="203454"/>
                </a:cubicBezTo>
                <a:lnTo>
                  <a:pt x="3024124" y="146558"/>
                </a:lnTo>
                <a:cubicBezTo>
                  <a:pt x="3024124" y="128143"/>
                  <a:pt x="3023743" y="116967"/>
                  <a:pt x="3022854" y="112902"/>
                </a:cubicBezTo>
                <a:cubicBezTo>
                  <a:pt x="3021965" y="108838"/>
                  <a:pt x="3020695" y="106172"/>
                  <a:pt x="3019044" y="104648"/>
                </a:cubicBezTo>
                <a:cubicBezTo>
                  <a:pt x="3017266" y="103251"/>
                  <a:pt x="3014980" y="102488"/>
                  <a:pt x="3012059" y="102488"/>
                </a:cubicBezTo>
                <a:cubicBezTo>
                  <a:pt x="3008884" y="102488"/>
                  <a:pt x="3005201" y="103377"/>
                  <a:pt x="3000883" y="105029"/>
                </a:cubicBezTo>
                <a:lnTo>
                  <a:pt x="2998343" y="98933"/>
                </a:lnTo>
                <a:close/>
                <a:moveTo>
                  <a:pt x="2918079" y="80263"/>
                </a:moveTo>
                <a:cubicBezTo>
                  <a:pt x="2931668" y="80263"/>
                  <a:pt x="2942844" y="82550"/>
                  <a:pt x="2951607" y="87122"/>
                </a:cubicBezTo>
                <a:cubicBezTo>
                  <a:pt x="2958211" y="90551"/>
                  <a:pt x="2963037" y="96012"/>
                  <a:pt x="2966085" y="103377"/>
                </a:cubicBezTo>
                <a:cubicBezTo>
                  <a:pt x="2968117" y="108204"/>
                  <a:pt x="2969133" y="117983"/>
                  <a:pt x="2969133" y="132842"/>
                </a:cubicBezTo>
                <a:lnTo>
                  <a:pt x="2969133" y="184912"/>
                </a:lnTo>
                <a:cubicBezTo>
                  <a:pt x="2969133" y="199517"/>
                  <a:pt x="2969387" y="208407"/>
                  <a:pt x="2970022" y="211709"/>
                </a:cubicBezTo>
                <a:cubicBezTo>
                  <a:pt x="2970530" y="215011"/>
                  <a:pt x="2971419" y="217297"/>
                  <a:pt x="2972689" y="218313"/>
                </a:cubicBezTo>
                <a:cubicBezTo>
                  <a:pt x="2974086" y="219456"/>
                  <a:pt x="2975483" y="220091"/>
                  <a:pt x="2977134" y="220091"/>
                </a:cubicBezTo>
                <a:cubicBezTo>
                  <a:pt x="2978912" y="220091"/>
                  <a:pt x="2980563" y="219710"/>
                  <a:pt x="2981833" y="218821"/>
                </a:cubicBezTo>
                <a:cubicBezTo>
                  <a:pt x="2984246" y="217424"/>
                  <a:pt x="2988691" y="213360"/>
                  <a:pt x="2995422" y="206629"/>
                </a:cubicBezTo>
                <a:lnTo>
                  <a:pt x="2995422" y="216027"/>
                </a:lnTo>
                <a:cubicBezTo>
                  <a:pt x="2982976" y="232791"/>
                  <a:pt x="2971038" y="241173"/>
                  <a:pt x="2959608" y="241173"/>
                </a:cubicBezTo>
                <a:cubicBezTo>
                  <a:pt x="2954147" y="241173"/>
                  <a:pt x="2949829" y="239268"/>
                  <a:pt x="2946527" y="235458"/>
                </a:cubicBezTo>
                <a:cubicBezTo>
                  <a:pt x="2943352" y="231648"/>
                  <a:pt x="2941574" y="225171"/>
                  <a:pt x="2941574" y="216027"/>
                </a:cubicBezTo>
                <a:cubicBezTo>
                  <a:pt x="2925826" y="228219"/>
                  <a:pt x="2915920" y="235204"/>
                  <a:pt x="2911856" y="237109"/>
                </a:cubicBezTo>
                <a:cubicBezTo>
                  <a:pt x="2905887" y="239903"/>
                  <a:pt x="2899410" y="241300"/>
                  <a:pt x="2892679" y="241300"/>
                </a:cubicBezTo>
                <a:cubicBezTo>
                  <a:pt x="2882011" y="241300"/>
                  <a:pt x="2873248" y="237617"/>
                  <a:pt x="2866390" y="230378"/>
                </a:cubicBezTo>
                <a:cubicBezTo>
                  <a:pt x="2859532" y="223139"/>
                  <a:pt x="2856103" y="213614"/>
                  <a:pt x="2856103" y="201803"/>
                </a:cubicBezTo>
                <a:cubicBezTo>
                  <a:pt x="2856103" y="194310"/>
                  <a:pt x="2857754" y="187833"/>
                  <a:pt x="2861183" y="182372"/>
                </a:cubicBezTo>
                <a:cubicBezTo>
                  <a:pt x="2865755" y="174752"/>
                  <a:pt x="2873629" y="167640"/>
                  <a:pt x="2885059" y="160909"/>
                </a:cubicBezTo>
                <a:cubicBezTo>
                  <a:pt x="2896362" y="154305"/>
                  <a:pt x="2915158" y="146050"/>
                  <a:pt x="2941574" y="136525"/>
                </a:cubicBezTo>
                <a:lnTo>
                  <a:pt x="2941574" y="130429"/>
                </a:lnTo>
                <a:cubicBezTo>
                  <a:pt x="2941574" y="115188"/>
                  <a:pt x="2939034" y="104648"/>
                  <a:pt x="2934208" y="98933"/>
                </a:cubicBezTo>
                <a:cubicBezTo>
                  <a:pt x="2929382" y="93345"/>
                  <a:pt x="2922270" y="90424"/>
                  <a:pt x="2912999" y="90424"/>
                </a:cubicBezTo>
                <a:cubicBezTo>
                  <a:pt x="2906014" y="90424"/>
                  <a:pt x="2900426" y="92329"/>
                  <a:pt x="2896362" y="96138"/>
                </a:cubicBezTo>
                <a:cubicBezTo>
                  <a:pt x="2892044" y="99949"/>
                  <a:pt x="2890012" y="104267"/>
                  <a:pt x="2890012" y="109220"/>
                </a:cubicBezTo>
                <a:lnTo>
                  <a:pt x="2890266" y="118872"/>
                </a:lnTo>
                <a:cubicBezTo>
                  <a:pt x="2890266" y="124079"/>
                  <a:pt x="2888996" y="128016"/>
                  <a:pt x="2886329" y="130810"/>
                </a:cubicBezTo>
                <a:cubicBezTo>
                  <a:pt x="2883789" y="133604"/>
                  <a:pt x="2880360" y="135001"/>
                  <a:pt x="2876042" y="135001"/>
                </a:cubicBezTo>
                <a:cubicBezTo>
                  <a:pt x="2871978" y="135001"/>
                  <a:pt x="2868549" y="133477"/>
                  <a:pt x="2865882" y="130683"/>
                </a:cubicBezTo>
                <a:cubicBezTo>
                  <a:pt x="2863342" y="127762"/>
                  <a:pt x="2861945" y="123825"/>
                  <a:pt x="2861945" y="118745"/>
                </a:cubicBezTo>
                <a:cubicBezTo>
                  <a:pt x="2861945" y="109093"/>
                  <a:pt x="2866898" y="100330"/>
                  <a:pt x="2876677" y="92329"/>
                </a:cubicBezTo>
                <a:cubicBezTo>
                  <a:pt x="2886583" y="84201"/>
                  <a:pt x="2900299" y="80263"/>
                  <a:pt x="2918079" y="80263"/>
                </a:cubicBezTo>
                <a:close/>
                <a:moveTo>
                  <a:pt x="1970532" y="80263"/>
                </a:moveTo>
                <a:cubicBezTo>
                  <a:pt x="1985137" y="80263"/>
                  <a:pt x="1997837" y="83820"/>
                  <a:pt x="2008505" y="90932"/>
                </a:cubicBezTo>
                <a:lnTo>
                  <a:pt x="2041017" y="90932"/>
                </a:lnTo>
                <a:cubicBezTo>
                  <a:pt x="2045843" y="90932"/>
                  <a:pt x="2048637" y="91059"/>
                  <a:pt x="2049399" y="91313"/>
                </a:cubicBezTo>
                <a:cubicBezTo>
                  <a:pt x="2050161" y="91694"/>
                  <a:pt x="2050795" y="92075"/>
                  <a:pt x="2051050" y="92837"/>
                </a:cubicBezTo>
                <a:cubicBezTo>
                  <a:pt x="2051812" y="93852"/>
                  <a:pt x="2052066" y="95631"/>
                  <a:pt x="2052066" y="98171"/>
                </a:cubicBezTo>
                <a:cubicBezTo>
                  <a:pt x="2052066" y="101092"/>
                  <a:pt x="2051812" y="103124"/>
                  <a:pt x="2051304" y="104139"/>
                </a:cubicBezTo>
                <a:cubicBezTo>
                  <a:pt x="2050923" y="104775"/>
                  <a:pt x="2050288" y="105156"/>
                  <a:pt x="2049526" y="105537"/>
                </a:cubicBezTo>
                <a:cubicBezTo>
                  <a:pt x="2048637" y="105791"/>
                  <a:pt x="2045843" y="106045"/>
                  <a:pt x="2041017" y="106045"/>
                </a:cubicBezTo>
                <a:lnTo>
                  <a:pt x="2021077" y="106045"/>
                </a:lnTo>
                <a:cubicBezTo>
                  <a:pt x="2027427" y="114046"/>
                  <a:pt x="2030476" y="124333"/>
                  <a:pt x="2030476" y="136779"/>
                </a:cubicBezTo>
                <a:cubicBezTo>
                  <a:pt x="2030476" y="151130"/>
                  <a:pt x="2025014" y="163322"/>
                  <a:pt x="2014093" y="173482"/>
                </a:cubicBezTo>
                <a:cubicBezTo>
                  <a:pt x="2003170" y="183642"/>
                  <a:pt x="1988439" y="188722"/>
                  <a:pt x="1970024" y="188722"/>
                </a:cubicBezTo>
                <a:cubicBezTo>
                  <a:pt x="1962404" y="188722"/>
                  <a:pt x="1954657" y="187579"/>
                  <a:pt x="1946783" y="185420"/>
                </a:cubicBezTo>
                <a:cubicBezTo>
                  <a:pt x="1941830" y="189611"/>
                  <a:pt x="1938527" y="193294"/>
                  <a:pt x="1936877" y="196469"/>
                </a:cubicBezTo>
                <a:cubicBezTo>
                  <a:pt x="1935099" y="199644"/>
                  <a:pt x="1934210" y="202438"/>
                  <a:pt x="1934210" y="204597"/>
                </a:cubicBezTo>
                <a:cubicBezTo>
                  <a:pt x="1934210" y="206502"/>
                  <a:pt x="1935099" y="208407"/>
                  <a:pt x="1937004" y="210185"/>
                </a:cubicBezTo>
                <a:cubicBezTo>
                  <a:pt x="1938782" y="211963"/>
                  <a:pt x="1942464" y="213233"/>
                  <a:pt x="1947799" y="213995"/>
                </a:cubicBezTo>
                <a:cubicBezTo>
                  <a:pt x="1950847" y="214503"/>
                  <a:pt x="1958720" y="214884"/>
                  <a:pt x="1971167" y="215138"/>
                </a:cubicBezTo>
                <a:cubicBezTo>
                  <a:pt x="1994281" y="215773"/>
                  <a:pt x="2009139" y="216535"/>
                  <a:pt x="2015870" y="217551"/>
                </a:cubicBezTo>
                <a:cubicBezTo>
                  <a:pt x="2026285" y="218948"/>
                  <a:pt x="2034539" y="222885"/>
                  <a:pt x="2040763" y="229108"/>
                </a:cubicBezTo>
                <a:cubicBezTo>
                  <a:pt x="2046986" y="235331"/>
                  <a:pt x="2050033" y="243078"/>
                  <a:pt x="2050033" y="252222"/>
                </a:cubicBezTo>
                <a:cubicBezTo>
                  <a:pt x="2050033" y="264795"/>
                  <a:pt x="2044192" y="276606"/>
                  <a:pt x="2032381" y="287655"/>
                </a:cubicBezTo>
                <a:cubicBezTo>
                  <a:pt x="2014982" y="304038"/>
                  <a:pt x="1992249" y="312166"/>
                  <a:pt x="1964182" y="312166"/>
                </a:cubicBezTo>
                <a:cubicBezTo>
                  <a:pt x="1942592" y="312166"/>
                  <a:pt x="1924431" y="307213"/>
                  <a:pt x="1909572" y="297561"/>
                </a:cubicBezTo>
                <a:cubicBezTo>
                  <a:pt x="1901189" y="291973"/>
                  <a:pt x="1896999" y="286131"/>
                  <a:pt x="1896999" y="280162"/>
                </a:cubicBezTo>
                <a:cubicBezTo>
                  <a:pt x="1896999" y="277495"/>
                  <a:pt x="1897633" y="274828"/>
                  <a:pt x="1898904" y="272161"/>
                </a:cubicBezTo>
                <a:cubicBezTo>
                  <a:pt x="1900808" y="267970"/>
                  <a:pt x="1904745" y="262255"/>
                  <a:pt x="1910588" y="254889"/>
                </a:cubicBezTo>
                <a:cubicBezTo>
                  <a:pt x="1911350" y="253873"/>
                  <a:pt x="1917064" y="247777"/>
                  <a:pt x="1927733" y="236728"/>
                </a:cubicBezTo>
                <a:cubicBezTo>
                  <a:pt x="1921891" y="233299"/>
                  <a:pt x="1917827" y="230251"/>
                  <a:pt x="1915414" y="227457"/>
                </a:cubicBezTo>
                <a:cubicBezTo>
                  <a:pt x="1913001" y="224790"/>
                  <a:pt x="1911731" y="221615"/>
                  <a:pt x="1911731" y="218186"/>
                </a:cubicBezTo>
                <a:cubicBezTo>
                  <a:pt x="1911731" y="214249"/>
                  <a:pt x="1913382" y="209677"/>
                  <a:pt x="1916557" y="204470"/>
                </a:cubicBezTo>
                <a:cubicBezTo>
                  <a:pt x="1919732" y="199263"/>
                  <a:pt x="1927098" y="191770"/>
                  <a:pt x="1938527" y="182245"/>
                </a:cubicBezTo>
                <a:cubicBezTo>
                  <a:pt x="1929257" y="177673"/>
                  <a:pt x="1922018" y="171196"/>
                  <a:pt x="1916938" y="163068"/>
                </a:cubicBezTo>
                <a:cubicBezTo>
                  <a:pt x="1911985" y="154813"/>
                  <a:pt x="1909445" y="145796"/>
                  <a:pt x="1909445" y="135763"/>
                </a:cubicBezTo>
                <a:cubicBezTo>
                  <a:pt x="1909445" y="120650"/>
                  <a:pt x="1915160" y="107569"/>
                  <a:pt x="1926589" y="96647"/>
                </a:cubicBezTo>
                <a:cubicBezTo>
                  <a:pt x="1938020" y="85725"/>
                  <a:pt x="1952752" y="80263"/>
                  <a:pt x="1970532" y="80263"/>
                </a:cubicBezTo>
                <a:close/>
                <a:moveTo>
                  <a:pt x="1763649" y="80263"/>
                </a:moveTo>
                <a:lnTo>
                  <a:pt x="1770761" y="80263"/>
                </a:lnTo>
                <a:lnTo>
                  <a:pt x="1770761" y="112776"/>
                </a:lnTo>
                <a:cubicBezTo>
                  <a:pt x="1788795" y="91059"/>
                  <a:pt x="1805939" y="80263"/>
                  <a:pt x="1822195" y="80263"/>
                </a:cubicBezTo>
                <a:cubicBezTo>
                  <a:pt x="1830577" y="80263"/>
                  <a:pt x="1837817" y="82296"/>
                  <a:pt x="1843786" y="86487"/>
                </a:cubicBezTo>
                <a:cubicBezTo>
                  <a:pt x="1849882" y="90677"/>
                  <a:pt x="1854581" y="97536"/>
                  <a:pt x="1858264" y="107188"/>
                </a:cubicBezTo>
                <a:cubicBezTo>
                  <a:pt x="1860677" y="113919"/>
                  <a:pt x="1861947" y="124206"/>
                  <a:pt x="1861947" y="138049"/>
                </a:cubicBezTo>
                <a:lnTo>
                  <a:pt x="1861947" y="203454"/>
                </a:lnTo>
                <a:cubicBezTo>
                  <a:pt x="1861947" y="213233"/>
                  <a:pt x="1862708" y="219710"/>
                  <a:pt x="1864233" y="223266"/>
                </a:cubicBezTo>
                <a:cubicBezTo>
                  <a:pt x="1865502" y="226060"/>
                  <a:pt x="1867408" y="228219"/>
                  <a:pt x="1870202" y="229743"/>
                </a:cubicBezTo>
                <a:cubicBezTo>
                  <a:pt x="1872869" y="231267"/>
                  <a:pt x="1877949" y="232156"/>
                  <a:pt x="1885314" y="232156"/>
                </a:cubicBezTo>
                <a:lnTo>
                  <a:pt x="1885314" y="238125"/>
                </a:lnTo>
                <a:lnTo>
                  <a:pt x="1809495" y="238125"/>
                </a:lnTo>
                <a:lnTo>
                  <a:pt x="1809495" y="232156"/>
                </a:lnTo>
                <a:lnTo>
                  <a:pt x="1812670" y="232156"/>
                </a:lnTo>
                <a:cubicBezTo>
                  <a:pt x="1819783" y="232156"/>
                  <a:pt x="1824863" y="231013"/>
                  <a:pt x="1827657" y="228854"/>
                </a:cubicBezTo>
                <a:cubicBezTo>
                  <a:pt x="1830451" y="226695"/>
                  <a:pt x="1832483" y="223393"/>
                  <a:pt x="1833626" y="219202"/>
                </a:cubicBezTo>
                <a:cubicBezTo>
                  <a:pt x="1834007" y="217551"/>
                  <a:pt x="1834261" y="212344"/>
                  <a:pt x="1834261" y="203454"/>
                </a:cubicBezTo>
                <a:lnTo>
                  <a:pt x="1834261" y="140716"/>
                </a:lnTo>
                <a:cubicBezTo>
                  <a:pt x="1834261" y="126746"/>
                  <a:pt x="1832483" y="116586"/>
                  <a:pt x="1828800" y="110236"/>
                </a:cubicBezTo>
                <a:cubicBezTo>
                  <a:pt x="1825244" y="104013"/>
                  <a:pt x="1819148" y="100838"/>
                  <a:pt x="1810512" y="100838"/>
                </a:cubicBezTo>
                <a:cubicBezTo>
                  <a:pt x="1797177" y="100838"/>
                  <a:pt x="1783969" y="108076"/>
                  <a:pt x="1770761" y="122555"/>
                </a:cubicBezTo>
                <a:lnTo>
                  <a:pt x="1770761" y="203454"/>
                </a:lnTo>
                <a:cubicBezTo>
                  <a:pt x="1770761" y="213868"/>
                  <a:pt x="1771395" y="220218"/>
                  <a:pt x="1772666" y="222758"/>
                </a:cubicBezTo>
                <a:cubicBezTo>
                  <a:pt x="1774189" y="225933"/>
                  <a:pt x="1776349" y="228346"/>
                  <a:pt x="1779143" y="229870"/>
                </a:cubicBezTo>
                <a:cubicBezTo>
                  <a:pt x="1781810" y="231394"/>
                  <a:pt x="1787398" y="232156"/>
                  <a:pt x="1795780" y="232156"/>
                </a:cubicBezTo>
                <a:lnTo>
                  <a:pt x="1795780" y="238125"/>
                </a:lnTo>
                <a:lnTo>
                  <a:pt x="1719961" y="238125"/>
                </a:lnTo>
                <a:lnTo>
                  <a:pt x="1719961" y="232156"/>
                </a:lnTo>
                <a:lnTo>
                  <a:pt x="1723263" y="232156"/>
                </a:lnTo>
                <a:cubicBezTo>
                  <a:pt x="1731010" y="232156"/>
                  <a:pt x="1736344" y="230124"/>
                  <a:pt x="1739138" y="226187"/>
                </a:cubicBezTo>
                <a:cubicBezTo>
                  <a:pt x="1741805" y="222250"/>
                  <a:pt x="1743202" y="214630"/>
                  <a:pt x="1743202" y="203454"/>
                </a:cubicBezTo>
                <a:lnTo>
                  <a:pt x="1743202" y="146558"/>
                </a:lnTo>
                <a:cubicBezTo>
                  <a:pt x="1743202" y="128143"/>
                  <a:pt x="1742820" y="116967"/>
                  <a:pt x="1741932" y="112902"/>
                </a:cubicBezTo>
                <a:cubicBezTo>
                  <a:pt x="1741043" y="108838"/>
                  <a:pt x="1739773" y="106172"/>
                  <a:pt x="1738122" y="104648"/>
                </a:cubicBezTo>
                <a:cubicBezTo>
                  <a:pt x="1736344" y="103251"/>
                  <a:pt x="1734058" y="102488"/>
                  <a:pt x="1731137" y="102488"/>
                </a:cubicBezTo>
                <a:cubicBezTo>
                  <a:pt x="1727962" y="102488"/>
                  <a:pt x="1724279" y="103377"/>
                  <a:pt x="1719961" y="105029"/>
                </a:cubicBezTo>
                <a:lnTo>
                  <a:pt x="1717420" y="98933"/>
                </a:lnTo>
                <a:close/>
                <a:moveTo>
                  <a:pt x="1022985" y="80263"/>
                </a:moveTo>
                <a:cubicBezTo>
                  <a:pt x="1036574" y="80263"/>
                  <a:pt x="1047750" y="82550"/>
                  <a:pt x="1056513" y="87122"/>
                </a:cubicBezTo>
                <a:cubicBezTo>
                  <a:pt x="1063117" y="90551"/>
                  <a:pt x="1067943" y="96012"/>
                  <a:pt x="1070991" y="103377"/>
                </a:cubicBezTo>
                <a:cubicBezTo>
                  <a:pt x="1073023" y="108204"/>
                  <a:pt x="1074039" y="117983"/>
                  <a:pt x="1074039" y="132842"/>
                </a:cubicBezTo>
                <a:lnTo>
                  <a:pt x="1074039" y="184912"/>
                </a:lnTo>
                <a:cubicBezTo>
                  <a:pt x="1074039" y="199517"/>
                  <a:pt x="1074293" y="208407"/>
                  <a:pt x="1074928" y="211709"/>
                </a:cubicBezTo>
                <a:cubicBezTo>
                  <a:pt x="1075436" y="215011"/>
                  <a:pt x="1076325" y="217297"/>
                  <a:pt x="1077595" y="218313"/>
                </a:cubicBezTo>
                <a:cubicBezTo>
                  <a:pt x="1078992" y="219456"/>
                  <a:pt x="1080389" y="220091"/>
                  <a:pt x="1082040" y="220091"/>
                </a:cubicBezTo>
                <a:cubicBezTo>
                  <a:pt x="1083818" y="220091"/>
                  <a:pt x="1085469" y="219710"/>
                  <a:pt x="1086739" y="218821"/>
                </a:cubicBezTo>
                <a:cubicBezTo>
                  <a:pt x="1089152" y="217424"/>
                  <a:pt x="1093597" y="213360"/>
                  <a:pt x="1100328" y="206629"/>
                </a:cubicBezTo>
                <a:lnTo>
                  <a:pt x="1100328" y="216027"/>
                </a:lnTo>
                <a:cubicBezTo>
                  <a:pt x="1087882" y="232791"/>
                  <a:pt x="1075944" y="241173"/>
                  <a:pt x="1064514" y="241173"/>
                </a:cubicBezTo>
                <a:cubicBezTo>
                  <a:pt x="1059053" y="241173"/>
                  <a:pt x="1054735" y="239268"/>
                  <a:pt x="1051433" y="235458"/>
                </a:cubicBezTo>
                <a:cubicBezTo>
                  <a:pt x="1048258" y="231648"/>
                  <a:pt x="1046480" y="225171"/>
                  <a:pt x="1046480" y="216027"/>
                </a:cubicBezTo>
                <a:cubicBezTo>
                  <a:pt x="1030732" y="228219"/>
                  <a:pt x="1020826" y="235204"/>
                  <a:pt x="1016762" y="237109"/>
                </a:cubicBezTo>
                <a:cubicBezTo>
                  <a:pt x="1010793" y="239903"/>
                  <a:pt x="1004316" y="241300"/>
                  <a:pt x="997585" y="241300"/>
                </a:cubicBezTo>
                <a:cubicBezTo>
                  <a:pt x="986917" y="241300"/>
                  <a:pt x="978154" y="237617"/>
                  <a:pt x="971296" y="230378"/>
                </a:cubicBezTo>
                <a:cubicBezTo>
                  <a:pt x="964438" y="223139"/>
                  <a:pt x="961009" y="213614"/>
                  <a:pt x="961009" y="201803"/>
                </a:cubicBezTo>
                <a:cubicBezTo>
                  <a:pt x="961009" y="194310"/>
                  <a:pt x="962660" y="187833"/>
                  <a:pt x="966089" y="182372"/>
                </a:cubicBezTo>
                <a:cubicBezTo>
                  <a:pt x="970661" y="174752"/>
                  <a:pt x="978535" y="167640"/>
                  <a:pt x="989965" y="160909"/>
                </a:cubicBezTo>
                <a:cubicBezTo>
                  <a:pt x="1001268" y="154305"/>
                  <a:pt x="1020064" y="146050"/>
                  <a:pt x="1046480" y="136525"/>
                </a:cubicBezTo>
                <a:lnTo>
                  <a:pt x="1046480" y="130429"/>
                </a:lnTo>
                <a:cubicBezTo>
                  <a:pt x="1046480" y="115188"/>
                  <a:pt x="1043940" y="104648"/>
                  <a:pt x="1039114" y="98933"/>
                </a:cubicBezTo>
                <a:cubicBezTo>
                  <a:pt x="1034288" y="93345"/>
                  <a:pt x="1027176" y="90424"/>
                  <a:pt x="1017905" y="90424"/>
                </a:cubicBezTo>
                <a:cubicBezTo>
                  <a:pt x="1010920" y="90424"/>
                  <a:pt x="1005332" y="92329"/>
                  <a:pt x="1001268" y="96138"/>
                </a:cubicBezTo>
                <a:cubicBezTo>
                  <a:pt x="996950" y="99949"/>
                  <a:pt x="994918" y="104267"/>
                  <a:pt x="994918" y="109220"/>
                </a:cubicBezTo>
                <a:lnTo>
                  <a:pt x="995172" y="118872"/>
                </a:lnTo>
                <a:cubicBezTo>
                  <a:pt x="995172" y="124079"/>
                  <a:pt x="993902" y="128016"/>
                  <a:pt x="991235" y="130810"/>
                </a:cubicBezTo>
                <a:cubicBezTo>
                  <a:pt x="988695" y="133604"/>
                  <a:pt x="985266" y="135001"/>
                  <a:pt x="980948" y="135001"/>
                </a:cubicBezTo>
                <a:cubicBezTo>
                  <a:pt x="976884" y="135001"/>
                  <a:pt x="973455" y="133477"/>
                  <a:pt x="970788" y="130683"/>
                </a:cubicBezTo>
                <a:cubicBezTo>
                  <a:pt x="968248" y="127762"/>
                  <a:pt x="966851" y="123825"/>
                  <a:pt x="966851" y="118745"/>
                </a:cubicBezTo>
                <a:cubicBezTo>
                  <a:pt x="966851" y="109093"/>
                  <a:pt x="971804" y="100330"/>
                  <a:pt x="981583" y="92329"/>
                </a:cubicBezTo>
                <a:cubicBezTo>
                  <a:pt x="991489" y="84201"/>
                  <a:pt x="1005205" y="80263"/>
                  <a:pt x="1022985" y="80263"/>
                </a:cubicBezTo>
                <a:close/>
                <a:moveTo>
                  <a:pt x="624459" y="80263"/>
                </a:moveTo>
                <a:cubicBezTo>
                  <a:pt x="639572" y="80263"/>
                  <a:pt x="652018" y="84201"/>
                  <a:pt x="661670" y="92201"/>
                </a:cubicBezTo>
                <a:cubicBezTo>
                  <a:pt x="671449" y="100202"/>
                  <a:pt x="676275" y="108458"/>
                  <a:pt x="676275" y="117094"/>
                </a:cubicBezTo>
                <a:cubicBezTo>
                  <a:pt x="676275" y="121285"/>
                  <a:pt x="674878" y="124713"/>
                  <a:pt x="672084" y="127381"/>
                </a:cubicBezTo>
                <a:cubicBezTo>
                  <a:pt x="669417" y="130048"/>
                  <a:pt x="665607" y="131318"/>
                  <a:pt x="660654" y="131318"/>
                </a:cubicBezTo>
                <a:cubicBezTo>
                  <a:pt x="654050" y="131318"/>
                  <a:pt x="649097" y="129159"/>
                  <a:pt x="645795" y="124968"/>
                </a:cubicBezTo>
                <a:cubicBezTo>
                  <a:pt x="643890" y="122555"/>
                  <a:pt x="642620" y="118110"/>
                  <a:pt x="641985" y="111506"/>
                </a:cubicBezTo>
                <a:cubicBezTo>
                  <a:pt x="641350" y="104901"/>
                  <a:pt x="639191" y="99949"/>
                  <a:pt x="635254" y="96520"/>
                </a:cubicBezTo>
                <a:cubicBezTo>
                  <a:pt x="631317" y="93091"/>
                  <a:pt x="625856" y="91439"/>
                  <a:pt x="618998" y="91439"/>
                </a:cubicBezTo>
                <a:cubicBezTo>
                  <a:pt x="607822" y="91439"/>
                  <a:pt x="598805" y="95631"/>
                  <a:pt x="592074" y="103886"/>
                </a:cubicBezTo>
                <a:cubicBezTo>
                  <a:pt x="582930" y="114808"/>
                  <a:pt x="578485" y="129286"/>
                  <a:pt x="578485" y="147193"/>
                </a:cubicBezTo>
                <a:cubicBezTo>
                  <a:pt x="578485" y="165481"/>
                  <a:pt x="582930" y="181610"/>
                  <a:pt x="591947" y="195707"/>
                </a:cubicBezTo>
                <a:cubicBezTo>
                  <a:pt x="600964" y="209677"/>
                  <a:pt x="613029" y="216662"/>
                  <a:pt x="628396" y="216662"/>
                </a:cubicBezTo>
                <a:cubicBezTo>
                  <a:pt x="639318" y="216662"/>
                  <a:pt x="649097" y="212979"/>
                  <a:pt x="657860" y="205486"/>
                </a:cubicBezTo>
                <a:cubicBezTo>
                  <a:pt x="663956" y="200279"/>
                  <a:pt x="669925" y="191008"/>
                  <a:pt x="675767" y="177546"/>
                </a:cubicBezTo>
                <a:lnTo>
                  <a:pt x="680593" y="179832"/>
                </a:lnTo>
                <a:cubicBezTo>
                  <a:pt x="676529" y="200025"/>
                  <a:pt x="668401" y="215646"/>
                  <a:pt x="656336" y="226441"/>
                </a:cubicBezTo>
                <a:cubicBezTo>
                  <a:pt x="644271" y="237363"/>
                  <a:pt x="630936" y="242824"/>
                  <a:pt x="616331" y="242824"/>
                </a:cubicBezTo>
                <a:cubicBezTo>
                  <a:pt x="598932" y="242824"/>
                  <a:pt x="583692" y="235458"/>
                  <a:pt x="570738" y="220853"/>
                </a:cubicBezTo>
                <a:cubicBezTo>
                  <a:pt x="557784" y="206248"/>
                  <a:pt x="551307" y="186563"/>
                  <a:pt x="551307" y="161671"/>
                </a:cubicBezTo>
                <a:cubicBezTo>
                  <a:pt x="551307" y="137541"/>
                  <a:pt x="558546" y="117856"/>
                  <a:pt x="572897" y="102870"/>
                </a:cubicBezTo>
                <a:cubicBezTo>
                  <a:pt x="587248" y="87757"/>
                  <a:pt x="604393" y="80263"/>
                  <a:pt x="624459" y="80263"/>
                </a:cubicBezTo>
                <a:close/>
                <a:moveTo>
                  <a:pt x="3585083" y="80010"/>
                </a:moveTo>
                <a:cubicBezTo>
                  <a:pt x="3602228" y="80010"/>
                  <a:pt x="3616325" y="85725"/>
                  <a:pt x="3627374" y="97027"/>
                </a:cubicBezTo>
                <a:cubicBezTo>
                  <a:pt x="3638423" y="108331"/>
                  <a:pt x="3644011" y="123571"/>
                  <a:pt x="3644011" y="142494"/>
                </a:cubicBezTo>
                <a:lnTo>
                  <a:pt x="3537966" y="142494"/>
                </a:lnTo>
                <a:cubicBezTo>
                  <a:pt x="3537966" y="165354"/>
                  <a:pt x="3543427" y="183134"/>
                  <a:pt x="3554603" y="196088"/>
                </a:cubicBezTo>
                <a:cubicBezTo>
                  <a:pt x="3565779" y="209042"/>
                  <a:pt x="3578860" y="215519"/>
                  <a:pt x="3593973" y="215519"/>
                </a:cubicBezTo>
                <a:cubicBezTo>
                  <a:pt x="3604006" y="215519"/>
                  <a:pt x="3612769" y="212725"/>
                  <a:pt x="3620135" y="207264"/>
                </a:cubicBezTo>
                <a:cubicBezTo>
                  <a:pt x="3627628" y="201676"/>
                  <a:pt x="3633851" y="192278"/>
                  <a:pt x="3638804" y="178816"/>
                </a:cubicBezTo>
                <a:lnTo>
                  <a:pt x="3644011" y="182245"/>
                </a:lnTo>
                <a:cubicBezTo>
                  <a:pt x="3641598" y="197485"/>
                  <a:pt x="3634867" y="211455"/>
                  <a:pt x="3623564" y="224028"/>
                </a:cubicBezTo>
                <a:cubicBezTo>
                  <a:pt x="3612261" y="236474"/>
                  <a:pt x="3598164" y="242824"/>
                  <a:pt x="3581273" y="242824"/>
                </a:cubicBezTo>
                <a:cubicBezTo>
                  <a:pt x="3562858" y="242824"/>
                  <a:pt x="3546983" y="235585"/>
                  <a:pt x="3533902" y="221361"/>
                </a:cubicBezTo>
                <a:cubicBezTo>
                  <a:pt x="3520821" y="207010"/>
                  <a:pt x="3514217" y="187706"/>
                  <a:pt x="3514217" y="163449"/>
                </a:cubicBezTo>
                <a:cubicBezTo>
                  <a:pt x="3514217" y="137160"/>
                  <a:pt x="3520948" y="116713"/>
                  <a:pt x="3534410" y="102108"/>
                </a:cubicBezTo>
                <a:cubicBezTo>
                  <a:pt x="3547872" y="87376"/>
                  <a:pt x="3564763" y="80010"/>
                  <a:pt x="3585083" y="80010"/>
                </a:cubicBezTo>
                <a:close/>
                <a:moveTo>
                  <a:pt x="2740152" y="75564"/>
                </a:moveTo>
                <a:cubicBezTo>
                  <a:pt x="2741676" y="75564"/>
                  <a:pt x="2743327" y="75819"/>
                  <a:pt x="2744978" y="76200"/>
                </a:cubicBezTo>
                <a:cubicBezTo>
                  <a:pt x="2749804" y="77724"/>
                  <a:pt x="2753487" y="81026"/>
                  <a:pt x="2755773" y="85979"/>
                </a:cubicBezTo>
                <a:cubicBezTo>
                  <a:pt x="2758059" y="90805"/>
                  <a:pt x="2758186" y="96138"/>
                  <a:pt x="2756281" y="101981"/>
                </a:cubicBezTo>
                <a:cubicBezTo>
                  <a:pt x="2754122" y="108585"/>
                  <a:pt x="2749423" y="113284"/>
                  <a:pt x="2742184" y="116205"/>
                </a:cubicBezTo>
                <a:cubicBezTo>
                  <a:pt x="2736215" y="118745"/>
                  <a:pt x="2728087" y="120014"/>
                  <a:pt x="2717800" y="120142"/>
                </a:cubicBezTo>
                <a:lnTo>
                  <a:pt x="2717800" y="177673"/>
                </a:lnTo>
                <a:cubicBezTo>
                  <a:pt x="2717800" y="194056"/>
                  <a:pt x="2718181" y="204978"/>
                  <a:pt x="2718943" y="210312"/>
                </a:cubicBezTo>
                <a:cubicBezTo>
                  <a:pt x="2719705" y="213995"/>
                  <a:pt x="2721102" y="216789"/>
                  <a:pt x="2723134" y="218567"/>
                </a:cubicBezTo>
                <a:cubicBezTo>
                  <a:pt x="2724912" y="220091"/>
                  <a:pt x="2727071" y="220853"/>
                  <a:pt x="2729484" y="220853"/>
                </a:cubicBezTo>
                <a:cubicBezTo>
                  <a:pt x="2733040" y="220853"/>
                  <a:pt x="2736850" y="219964"/>
                  <a:pt x="2741295" y="218059"/>
                </a:cubicBezTo>
                <a:lnTo>
                  <a:pt x="2743581" y="223901"/>
                </a:lnTo>
                <a:lnTo>
                  <a:pt x="2697734" y="242824"/>
                </a:lnTo>
                <a:lnTo>
                  <a:pt x="2690114" y="242824"/>
                </a:lnTo>
                <a:lnTo>
                  <a:pt x="2690114" y="210312"/>
                </a:lnTo>
                <a:cubicBezTo>
                  <a:pt x="2677668" y="223774"/>
                  <a:pt x="2667635" y="232791"/>
                  <a:pt x="2660015" y="237236"/>
                </a:cubicBezTo>
                <a:cubicBezTo>
                  <a:pt x="2653665" y="240919"/>
                  <a:pt x="2646426" y="242824"/>
                  <a:pt x="2638044" y="242824"/>
                </a:cubicBezTo>
                <a:cubicBezTo>
                  <a:pt x="2620010" y="242824"/>
                  <a:pt x="2608199" y="233934"/>
                  <a:pt x="2602611" y="216154"/>
                </a:cubicBezTo>
                <a:cubicBezTo>
                  <a:pt x="2600198" y="208407"/>
                  <a:pt x="2598928" y="197358"/>
                  <a:pt x="2598928" y="183007"/>
                </a:cubicBezTo>
                <a:lnTo>
                  <a:pt x="2598928" y="114554"/>
                </a:lnTo>
                <a:cubicBezTo>
                  <a:pt x="2598928" y="103251"/>
                  <a:pt x="2595880" y="96138"/>
                  <a:pt x="2589657" y="92963"/>
                </a:cubicBezTo>
                <a:cubicBezTo>
                  <a:pt x="2586609" y="91567"/>
                  <a:pt x="2581021" y="90805"/>
                  <a:pt x="2573020" y="90932"/>
                </a:cubicBezTo>
                <a:lnTo>
                  <a:pt x="2573020" y="84709"/>
                </a:lnTo>
                <a:lnTo>
                  <a:pt x="2626741" y="84709"/>
                </a:lnTo>
                <a:lnTo>
                  <a:pt x="2626741" y="187452"/>
                </a:lnTo>
                <a:cubicBezTo>
                  <a:pt x="2626741" y="210566"/>
                  <a:pt x="2635250" y="222250"/>
                  <a:pt x="2652141" y="222250"/>
                </a:cubicBezTo>
                <a:cubicBezTo>
                  <a:pt x="2656967" y="222250"/>
                  <a:pt x="2662428" y="220726"/>
                  <a:pt x="2668524" y="217678"/>
                </a:cubicBezTo>
                <a:cubicBezTo>
                  <a:pt x="2674620" y="214630"/>
                  <a:pt x="2681859" y="208915"/>
                  <a:pt x="2690114" y="200406"/>
                </a:cubicBezTo>
                <a:lnTo>
                  <a:pt x="2690114" y="113538"/>
                </a:lnTo>
                <a:cubicBezTo>
                  <a:pt x="2690114" y="104775"/>
                  <a:pt x="2688590" y="98806"/>
                  <a:pt x="2685288" y="95758"/>
                </a:cubicBezTo>
                <a:cubicBezTo>
                  <a:pt x="2682113" y="92837"/>
                  <a:pt x="2675509" y="91186"/>
                  <a:pt x="2665603" y="90932"/>
                </a:cubicBezTo>
                <a:lnTo>
                  <a:pt x="2665603" y="84709"/>
                </a:lnTo>
                <a:lnTo>
                  <a:pt x="2717800" y="84709"/>
                </a:lnTo>
                <a:lnTo>
                  <a:pt x="2717800" y="113538"/>
                </a:lnTo>
                <a:cubicBezTo>
                  <a:pt x="2721229" y="113284"/>
                  <a:pt x="2726309" y="112395"/>
                  <a:pt x="2733040" y="110744"/>
                </a:cubicBezTo>
                <a:cubicBezTo>
                  <a:pt x="2736342" y="109093"/>
                  <a:pt x="2737485" y="107314"/>
                  <a:pt x="2736215" y="105410"/>
                </a:cubicBezTo>
                <a:cubicBezTo>
                  <a:pt x="2736215" y="105156"/>
                  <a:pt x="2734945" y="104267"/>
                  <a:pt x="2732405" y="102616"/>
                </a:cubicBezTo>
                <a:cubicBezTo>
                  <a:pt x="2729992" y="100964"/>
                  <a:pt x="2728214" y="99187"/>
                  <a:pt x="2727198" y="97282"/>
                </a:cubicBezTo>
                <a:cubicBezTo>
                  <a:pt x="2724912" y="93472"/>
                  <a:pt x="2724277" y="89788"/>
                  <a:pt x="2725293" y="86233"/>
                </a:cubicBezTo>
                <a:cubicBezTo>
                  <a:pt x="2726182" y="82676"/>
                  <a:pt x="2728595" y="79756"/>
                  <a:pt x="2732532" y="77597"/>
                </a:cubicBezTo>
                <a:cubicBezTo>
                  <a:pt x="2734945" y="76326"/>
                  <a:pt x="2737485" y="75564"/>
                  <a:pt x="2740152" y="75564"/>
                </a:cubicBezTo>
                <a:close/>
                <a:moveTo>
                  <a:pt x="1696974" y="75564"/>
                </a:moveTo>
                <a:cubicBezTo>
                  <a:pt x="1698498" y="75564"/>
                  <a:pt x="1700149" y="75819"/>
                  <a:pt x="1701800" y="76200"/>
                </a:cubicBezTo>
                <a:cubicBezTo>
                  <a:pt x="1706626" y="77724"/>
                  <a:pt x="1710308" y="81026"/>
                  <a:pt x="1712595" y="85979"/>
                </a:cubicBezTo>
                <a:cubicBezTo>
                  <a:pt x="1714881" y="90805"/>
                  <a:pt x="1715008" y="96138"/>
                  <a:pt x="1713102" y="101981"/>
                </a:cubicBezTo>
                <a:cubicBezTo>
                  <a:pt x="1710944" y="108585"/>
                  <a:pt x="1706245" y="113284"/>
                  <a:pt x="1699006" y="116205"/>
                </a:cubicBezTo>
                <a:cubicBezTo>
                  <a:pt x="1693037" y="118745"/>
                  <a:pt x="1684908" y="120014"/>
                  <a:pt x="1674622" y="120142"/>
                </a:cubicBezTo>
                <a:lnTo>
                  <a:pt x="1674622" y="177673"/>
                </a:lnTo>
                <a:cubicBezTo>
                  <a:pt x="1674622" y="194056"/>
                  <a:pt x="1675002" y="204978"/>
                  <a:pt x="1675764" y="210312"/>
                </a:cubicBezTo>
                <a:cubicBezTo>
                  <a:pt x="1676527" y="213995"/>
                  <a:pt x="1677924" y="216789"/>
                  <a:pt x="1679956" y="218567"/>
                </a:cubicBezTo>
                <a:cubicBezTo>
                  <a:pt x="1681733" y="220091"/>
                  <a:pt x="1683893" y="220853"/>
                  <a:pt x="1686306" y="220853"/>
                </a:cubicBezTo>
                <a:cubicBezTo>
                  <a:pt x="1689862" y="220853"/>
                  <a:pt x="1693672" y="219964"/>
                  <a:pt x="1698117" y="218059"/>
                </a:cubicBezTo>
                <a:lnTo>
                  <a:pt x="1700402" y="223901"/>
                </a:lnTo>
                <a:lnTo>
                  <a:pt x="1654556" y="242824"/>
                </a:lnTo>
                <a:lnTo>
                  <a:pt x="1646936" y="242824"/>
                </a:lnTo>
                <a:lnTo>
                  <a:pt x="1646936" y="210312"/>
                </a:lnTo>
                <a:cubicBezTo>
                  <a:pt x="1634489" y="223774"/>
                  <a:pt x="1624457" y="232791"/>
                  <a:pt x="1616837" y="237236"/>
                </a:cubicBezTo>
                <a:cubicBezTo>
                  <a:pt x="1610487" y="240919"/>
                  <a:pt x="1603248" y="242824"/>
                  <a:pt x="1594866" y="242824"/>
                </a:cubicBezTo>
                <a:cubicBezTo>
                  <a:pt x="1576832" y="242824"/>
                  <a:pt x="1565020" y="233934"/>
                  <a:pt x="1559433" y="216154"/>
                </a:cubicBezTo>
                <a:cubicBezTo>
                  <a:pt x="1557020" y="208407"/>
                  <a:pt x="1555750" y="197358"/>
                  <a:pt x="1555750" y="183007"/>
                </a:cubicBezTo>
                <a:lnTo>
                  <a:pt x="1555750" y="114554"/>
                </a:lnTo>
                <a:cubicBezTo>
                  <a:pt x="1555750" y="103251"/>
                  <a:pt x="1552702" y="96138"/>
                  <a:pt x="1546479" y="92963"/>
                </a:cubicBezTo>
                <a:cubicBezTo>
                  <a:pt x="1543431" y="91567"/>
                  <a:pt x="1537843" y="90805"/>
                  <a:pt x="1529842" y="90932"/>
                </a:cubicBezTo>
                <a:lnTo>
                  <a:pt x="1529842" y="84709"/>
                </a:lnTo>
                <a:lnTo>
                  <a:pt x="1583563" y="84709"/>
                </a:lnTo>
                <a:lnTo>
                  <a:pt x="1583563" y="187452"/>
                </a:lnTo>
                <a:cubicBezTo>
                  <a:pt x="1583563" y="210566"/>
                  <a:pt x="1592072" y="222250"/>
                  <a:pt x="1608963" y="222250"/>
                </a:cubicBezTo>
                <a:cubicBezTo>
                  <a:pt x="1613789" y="222250"/>
                  <a:pt x="1619250" y="220726"/>
                  <a:pt x="1625345" y="217678"/>
                </a:cubicBezTo>
                <a:cubicBezTo>
                  <a:pt x="1631442" y="214630"/>
                  <a:pt x="1638681" y="208915"/>
                  <a:pt x="1646936" y="200406"/>
                </a:cubicBezTo>
                <a:lnTo>
                  <a:pt x="1646936" y="113538"/>
                </a:lnTo>
                <a:cubicBezTo>
                  <a:pt x="1646936" y="104775"/>
                  <a:pt x="1645412" y="98806"/>
                  <a:pt x="1642110" y="95758"/>
                </a:cubicBezTo>
                <a:cubicBezTo>
                  <a:pt x="1638935" y="92837"/>
                  <a:pt x="1632331" y="91186"/>
                  <a:pt x="1622425" y="90932"/>
                </a:cubicBezTo>
                <a:lnTo>
                  <a:pt x="1622425" y="84709"/>
                </a:lnTo>
                <a:lnTo>
                  <a:pt x="1674622" y="84709"/>
                </a:lnTo>
                <a:lnTo>
                  <a:pt x="1674622" y="113538"/>
                </a:lnTo>
                <a:cubicBezTo>
                  <a:pt x="1678051" y="113284"/>
                  <a:pt x="1683131" y="112395"/>
                  <a:pt x="1689862" y="110744"/>
                </a:cubicBezTo>
                <a:cubicBezTo>
                  <a:pt x="1693164" y="109093"/>
                  <a:pt x="1694307" y="107314"/>
                  <a:pt x="1693037" y="105410"/>
                </a:cubicBezTo>
                <a:cubicBezTo>
                  <a:pt x="1693037" y="105156"/>
                  <a:pt x="1691767" y="104267"/>
                  <a:pt x="1689227" y="102616"/>
                </a:cubicBezTo>
                <a:cubicBezTo>
                  <a:pt x="1686814" y="100964"/>
                  <a:pt x="1685036" y="99187"/>
                  <a:pt x="1684020" y="97282"/>
                </a:cubicBezTo>
                <a:cubicBezTo>
                  <a:pt x="1681733" y="93472"/>
                  <a:pt x="1681099" y="89788"/>
                  <a:pt x="1682114" y="86233"/>
                </a:cubicBezTo>
                <a:cubicBezTo>
                  <a:pt x="1683004" y="82676"/>
                  <a:pt x="1685417" y="79756"/>
                  <a:pt x="1689354" y="77597"/>
                </a:cubicBezTo>
                <a:cubicBezTo>
                  <a:pt x="1691767" y="76326"/>
                  <a:pt x="1694307" y="75564"/>
                  <a:pt x="1696974" y="75564"/>
                </a:cubicBezTo>
                <a:close/>
                <a:moveTo>
                  <a:pt x="523113" y="75564"/>
                </a:moveTo>
                <a:cubicBezTo>
                  <a:pt x="524637" y="75564"/>
                  <a:pt x="526288" y="75819"/>
                  <a:pt x="527812" y="76200"/>
                </a:cubicBezTo>
                <a:cubicBezTo>
                  <a:pt x="532765" y="77724"/>
                  <a:pt x="536448" y="81026"/>
                  <a:pt x="538734" y="85979"/>
                </a:cubicBezTo>
                <a:cubicBezTo>
                  <a:pt x="541020" y="90805"/>
                  <a:pt x="541147" y="96138"/>
                  <a:pt x="539242" y="101981"/>
                </a:cubicBezTo>
                <a:cubicBezTo>
                  <a:pt x="537083" y="108585"/>
                  <a:pt x="532384" y="113284"/>
                  <a:pt x="525145" y="116205"/>
                </a:cubicBezTo>
                <a:cubicBezTo>
                  <a:pt x="521462" y="117729"/>
                  <a:pt x="515874" y="118872"/>
                  <a:pt x="508508" y="119761"/>
                </a:cubicBezTo>
                <a:cubicBezTo>
                  <a:pt x="514731" y="131445"/>
                  <a:pt x="517779" y="144399"/>
                  <a:pt x="517779" y="158623"/>
                </a:cubicBezTo>
                <a:cubicBezTo>
                  <a:pt x="517779" y="172720"/>
                  <a:pt x="514477" y="186690"/>
                  <a:pt x="508000" y="200279"/>
                </a:cubicBezTo>
                <a:cubicBezTo>
                  <a:pt x="501015" y="214630"/>
                  <a:pt x="491998" y="225171"/>
                  <a:pt x="480822" y="232156"/>
                </a:cubicBezTo>
                <a:cubicBezTo>
                  <a:pt x="469265" y="239268"/>
                  <a:pt x="456311" y="242824"/>
                  <a:pt x="442087" y="242824"/>
                </a:cubicBezTo>
                <a:cubicBezTo>
                  <a:pt x="419100" y="242824"/>
                  <a:pt x="400685" y="233553"/>
                  <a:pt x="387096" y="215138"/>
                </a:cubicBezTo>
                <a:cubicBezTo>
                  <a:pt x="375539" y="199644"/>
                  <a:pt x="369824" y="182245"/>
                  <a:pt x="369824" y="162941"/>
                </a:cubicBezTo>
                <a:cubicBezTo>
                  <a:pt x="369824" y="148717"/>
                  <a:pt x="373380" y="134620"/>
                  <a:pt x="380492" y="120776"/>
                </a:cubicBezTo>
                <a:cubicBezTo>
                  <a:pt x="387477" y="106934"/>
                  <a:pt x="396748" y="96647"/>
                  <a:pt x="408051" y="90170"/>
                </a:cubicBezTo>
                <a:cubicBezTo>
                  <a:pt x="419227" y="83566"/>
                  <a:pt x="431292" y="80263"/>
                  <a:pt x="443992" y="80263"/>
                </a:cubicBezTo>
                <a:cubicBezTo>
                  <a:pt x="467233" y="80263"/>
                  <a:pt x="485902" y="89026"/>
                  <a:pt x="499872" y="106680"/>
                </a:cubicBezTo>
                <a:cubicBezTo>
                  <a:pt x="501650" y="108966"/>
                  <a:pt x="503301" y="111251"/>
                  <a:pt x="504825" y="113538"/>
                </a:cubicBezTo>
                <a:cubicBezTo>
                  <a:pt x="506984" y="113284"/>
                  <a:pt x="510794" y="112395"/>
                  <a:pt x="516001" y="110744"/>
                </a:cubicBezTo>
                <a:cubicBezTo>
                  <a:pt x="519303" y="109093"/>
                  <a:pt x="520446" y="107314"/>
                  <a:pt x="519176" y="105410"/>
                </a:cubicBezTo>
                <a:cubicBezTo>
                  <a:pt x="517017" y="104267"/>
                  <a:pt x="514096" y="101600"/>
                  <a:pt x="510159" y="97282"/>
                </a:cubicBezTo>
                <a:cubicBezTo>
                  <a:pt x="507873" y="93472"/>
                  <a:pt x="507238" y="89788"/>
                  <a:pt x="508254" y="86233"/>
                </a:cubicBezTo>
                <a:cubicBezTo>
                  <a:pt x="509143" y="82676"/>
                  <a:pt x="511556" y="79756"/>
                  <a:pt x="515493" y="77597"/>
                </a:cubicBezTo>
                <a:cubicBezTo>
                  <a:pt x="517906" y="76326"/>
                  <a:pt x="520446" y="75564"/>
                  <a:pt x="523113" y="75564"/>
                </a:cubicBezTo>
                <a:close/>
                <a:moveTo>
                  <a:pt x="339852" y="75564"/>
                </a:moveTo>
                <a:cubicBezTo>
                  <a:pt x="341376" y="75564"/>
                  <a:pt x="343027" y="75819"/>
                  <a:pt x="344678" y="76200"/>
                </a:cubicBezTo>
                <a:cubicBezTo>
                  <a:pt x="349504" y="77724"/>
                  <a:pt x="353187" y="81026"/>
                  <a:pt x="355473" y="85979"/>
                </a:cubicBezTo>
                <a:cubicBezTo>
                  <a:pt x="357759" y="90805"/>
                  <a:pt x="357886" y="96138"/>
                  <a:pt x="355981" y="101981"/>
                </a:cubicBezTo>
                <a:cubicBezTo>
                  <a:pt x="353822" y="108585"/>
                  <a:pt x="349123" y="113284"/>
                  <a:pt x="341884" y="116205"/>
                </a:cubicBezTo>
                <a:cubicBezTo>
                  <a:pt x="335915" y="118745"/>
                  <a:pt x="327787" y="120014"/>
                  <a:pt x="317500" y="120142"/>
                </a:cubicBezTo>
                <a:lnTo>
                  <a:pt x="317500" y="177673"/>
                </a:lnTo>
                <a:cubicBezTo>
                  <a:pt x="317500" y="194056"/>
                  <a:pt x="317881" y="204978"/>
                  <a:pt x="318643" y="210312"/>
                </a:cubicBezTo>
                <a:cubicBezTo>
                  <a:pt x="319405" y="213995"/>
                  <a:pt x="320802" y="216789"/>
                  <a:pt x="322834" y="218567"/>
                </a:cubicBezTo>
                <a:cubicBezTo>
                  <a:pt x="324612" y="220091"/>
                  <a:pt x="326771" y="220853"/>
                  <a:pt x="329184" y="220853"/>
                </a:cubicBezTo>
                <a:cubicBezTo>
                  <a:pt x="332740" y="220853"/>
                  <a:pt x="336550" y="219964"/>
                  <a:pt x="340995" y="218059"/>
                </a:cubicBezTo>
                <a:lnTo>
                  <a:pt x="343281" y="223901"/>
                </a:lnTo>
                <a:lnTo>
                  <a:pt x="297434" y="242824"/>
                </a:lnTo>
                <a:lnTo>
                  <a:pt x="289814" y="242824"/>
                </a:lnTo>
                <a:lnTo>
                  <a:pt x="289814" y="210312"/>
                </a:lnTo>
                <a:cubicBezTo>
                  <a:pt x="277368" y="223774"/>
                  <a:pt x="267335" y="232791"/>
                  <a:pt x="259715" y="237236"/>
                </a:cubicBezTo>
                <a:cubicBezTo>
                  <a:pt x="253365" y="240919"/>
                  <a:pt x="246126" y="242824"/>
                  <a:pt x="237744" y="242824"/>
                </a:cubicBezTo>
                <a:cubicBezTo>
                  <a:pt x="219710" y="242824"/>
                  <a:pt x="207899" y="233934"/>
                  <a:pt x="202311" y="216154"/>
                </a:cubicBezTo>
                <a:cubicBezTo>
                  <a:pt x="199898" y="208407"/>
                  <a:pt x="198628" y="197358"/>
                  <a:pt x="198628" y="183007"/>
                </a:cubicBezTo>
                <a:lnTo>
                  <a:pt x="198628" y="114554"/>
                </a:lnTo>
                <a:cubicBezTo>
                  <a:pt x="198628" y="103251"/>
                  <a:pt x="195580" y="96138"/>
                  <a:pt x="189357" y="92963"/>
                </a:cubicBezTo>
                <a:cubicBezTo>
                  <a:pt x="186309" y="91567"/>
                  <a:pt x="180721" y="90805"/>
                  <a:pt x="172720" y="90932"/>
                </a:cubicBezTo>
                <a:lnTo>
                  <a:pt x="172720" y="84709"/>
                </a:lnTo>
                <a:lnTo>
                  <a:pt x="226441" y="84709"/>
                </a:lnTo>
                <a:lnTo>
                  <a:pt x="226441" y="187452"/>
                </a:lnTo>
                <a:cubicBezTo>
                  <a:pt x="226441" y="210566"/>
                  <a:pt x="234950" y="222250"/>
                  <a:pt x="251841" y="222250"/>
                </a:cubicBezTo>
                <a:cubicBezTo>
                  <a:pt x="256667" y="222250"/>
                  <a:pt x="262128" y="220726"/>
                  <a:pt x="268224" y="217678"/>
                </a:cubicBezTo>
                <a:cubicBezTo>
                  <a:pt x="274320" y="214630"/>
                  <a:pt x="281559" y="208915"/>
                  <a:pt x="289814" y="200406"/>
                </a:cubicBezTo>
                <a:lnTo>
                  <a:pt x="289814" y="113538"/>
                </a:lnTo>
                <a:cubicBezTo>
                  <a:pt x="289814" y="104775"/>
                  <a:pt x="288290" y="98806"/>
                  <a:pt x="284988" y="95758"/>
                </a:cubicBezTo>
                <a:cubicBezTo>
                  <a:pt x="281813" y="92837"/>
                  <a:pt x="275209" y="91186"/>
                  <a:pt x="265303" y="90932"/>
                </a:cubicBezTo>
                <a:lnTo>
                  <a:pt x="265303" y="84709"/>
                </a:lnTo>
                <a:lnTo>
                  <a:pt x="317500" y="84709"/>
                </a:lnTo>
                <a:lnTo>
                  <a:pt x="317500" y="113538"/>
                </a:lnTo>
                <a:cubicBezTo>
                  <a:pt x="320929" y="113284"/>
                  <a:pt x="326009" y="112395"/>
                  <a:pt x="332740" y="110744"/>
                </a:cubicBezTo>
                <a:cubicBezTo>
                  <a:pt x="336042" y="109093"/>
                  <a:pt x="337185" y="107314"/>
                  <a:pt x="335915" y="105410"/>
                </a:cubicBezTo>
                <a:cubicBezTo>
                  <a:pt x="335915" y="105283"/>
                  <a:pt x="334645" y="104394"/>
                  <a:pt x="332105" y="102616"/>
                </a:cubicBezTo>
                <a:cubicBezTo>
                  <a:pt x="329692" y="100964"/>
                  <a:pt x="327914" y="99187"/>
                  <a:pt x="326898" y="97282"/>
                </a:cubicBezTo>
                <a:cubicBezTo>
                  <a:pt x="324612" y="93472"/>
                  <a:pt x="323977" y="89788"/>
                  <a:pt x="324993" y="86233"/>
                </a:cubicBezTo>
                <a:cubicBezTo>
                  <a:pt x="325882" y="82676"/>
                  <a:pt x="328295" y="79756"/>
                  <a:pt x="332232" y="77597"/>
                </a:cubicBezTo>
                <a:cubicBezTo>
                  <a:pt x="334645" y="76326"/>
                  <a:pt x="337185" y="75564"/>
                  <a:pt x="339852" y="75564"/>
                </a:cubicBezTo>
                <a:close/>
                <a:moveTo>
                  <a:pt x="2239772" y="6350"/>
                </a:moveTo>
                <a:lnTo>
                  <a:pt x="2245360" y="6350"/>
                </a:lnTo>
                <a:lnTo>
                  <a:pt x="2245360" y="198120"/>
                </a:lnTo>
                <a:cubicBezTo>
                  <a:pt x="2245360" y="210820"/>
                  <a:pt x="2245868" y="218821"/>
                  <a:pt x="2246884" y="221869"/>
                </a:cubicBezTo>
                <a:cubicBezTo>
                  <a:pt x="2248027" y="225044"/>
                  <a:pt x="2250186" y="227457"/>
                  <a:pt x="2253615" y="229108"/>
                </a:cubicBezTo>
                <a:cubicBezTo>
                  <a:pt x="2256917" y="230759"/>
                  <a:pt x="2263775" y="231648"/>
                  <a:pt x="2273935" y="231902"/>
                </a:cubicBezTo>
                <a:lnTo>
                  <a:pt x="2273935" y="238125"/>
                </a:lnTo>
                <a:lnTo>
                  <a:pt x="2188591" y="238125"/>
                </a:lnTo>
                <a:lnTo>
                  <a:pt x="2188591" y="231902"/>
                </a:lnTo>
                <a:cubicBezTo>
                  <a:pt x="2199259" y="231648"/>
                  <a:pt x="2206244" y="230759"/>
                  <a:pt x="2209419" y="229108"/>
                </a:cubicBezTo>
                <a:cubicBezTo>
                  <a:pt x="2212467" y="227584"/>
                  <a:pt x="2214626" y="225425"/>
                  <a:pt x="2215896" y="222631"/>
                </a:cubicBezTo>
                <a:cubicBezTo>
                  <a:pt x="2217166" y="219964"/>
                  <a:pt x="2217674" y="211709"/>
                  <a:pt x="2217674" y="198120"/>
                </a:cubicBezTo>
                <a:lnTo>
                  <a:pt x="2217674" y="75564"/>
                </a:lnTo>
                <a:cubicBezTo>
                  <a:pt x="2217674" y="59055"/>
                  <a:pt x="2217166" y="48387"/>
                  <a:pt x="2216023" y="43688"/>
                </a:cubicBezTo>
                <a:cubicBezTo>
                  <a:pt x="2215261" y="40132"/>
                  <a:pt x="2213864" y="37592"/>
                  <a:pt x="2211832" y="35813"/>
                </a:cubicBezTo>
                <a:cubicBezTo>
                  <a:pt x="2209673" y="34163"/>
                  <a:pt x="2207260" y="33401"/>
                  <a:pt x="2204339" y="33401"/>
                </a:cubicBezTo>
                <a:cubicBezTo>
                  <a:pt x="2200148" y="33401"/>
                  <a:pt x="2194433" y="35051"/>
                  <a:pt x="2187067" y="38608"/>
                </a:cubicBezTo>
                <a:lnTo>
                  <a:pt x="2184527" y="33401"/>
                </a:lnTo>
                <a:close/>
                <a:moveTo>
                  <a:pt x="1010158" y="6223"/>
                </a:moveTo>
                <a:lnTo>
                  <a:pt x="1040892" y="6223"/>
                </a:lnTo>
                <a:lnTo>
                  <a:pt x="1072769" y="61595"/>
                </a:lnTo>
                <a:lnTo>
                  <a:pt x="1067562" y="61595"/>
                </a:lnTo>
                <a:lnTo>
                  <a:pt x="1021842" y="26035"/>
                </a:lnTo>
                <a:lnTo>
                  <a:pt x="983488" y="61595"/>
                </a:lnTo>
                <a:lnTo>
                  <a:pt x="978408" y="61595"/>
                </a:lnTo>
                <a:close/>
                <a:moveTo>
                  <a:pt x="2920619" y="5334"/>
                </a:moveTo>
                <a:lnTo>
                  <a:pt x="2958084" y="5334"/>
                </a:lnTo>
                <a:lnTo>
                  <a:pt x="2908681" y="63119"/>
                </a:lnTo>
                <a:lnTo>
                  <a:pt x="2902966" y="63119"/>
                </a:lnTo>
                <a:close/>
                <a:moveTo>
                  <a:pt x="450469" y="5334"/>
                </a:moveTo>
                <a:lnTo>
                  <a:pt x="488061" y="5334"/>
                </a:lnTo>
                <a:lnTo>
                  <a:pt x="438658" y="63119"/>
                </a:lnTo>
                <a:lnTo>
                  <a:pt x="432943" y="63119"/>
                </a:lnTo>
                <a:close/>
                <a:moveTo>
                  <a:pt x="3699129" y="0"/>
                </a:moveTo>
                <a:lnTo>
                  <a:pt x="3706622" y="0"/>
                </a:lnTo>
                <a:lnTo>
                  <a:pt x="3706622" y="111251"/>
                </a:lnTo>
                <a:cubicBezTo>
                  <a:pt x="3721481" y="90551"/>
                  <a:pt x="3737483" y="80263"/>
                  <a:pt x="3754755" y="80263"/>
                </a:cubicBezTo>
                <a:cubicBezTo>
                  <a:pt x="3770503" y="80263"/>
                  <a:pt x="3784219" y="86995"/>
                  <a:pt x="3795903" y="100457"/>
                </a:cubicBezTo>
                <a:cubicBezTo>
                  <a:pt x="3807587" y="113919"/>
                  <a:pt x="3813429" y="132207"/>
                  <a:pt x="3813429" y="155575"/>
                </a:cubicBezTo>
                <a:cubicBezTo>
                  <a:pt x="3813429" y="182880"/>
                  <a:pt x="3804412" y="204724"/>
                  <a:pt x="3786378" y="221361"/>
                </a:cubicBezTo>
                <a:cubicBezTo>
                  <a:pt x="3770884" y="235712"/>
                  <a:pt x="3753485" y="242824"/>
                  <a:pt x="3734435" y="242824"/>
                </a:cubicBezTo>
                <a:cubicBezTo>
                  <a:pt x="3725545" y="242824"/>
                  <a:pt x="3716401" y="241173"/>
                  <a:pt x="3707257" y="237998"/>
                </a:cubicBezTo>
                <a:cubicBezTo>
                  <a:pt x="3697986" y="234696"/>
                  <a:pt x="3688588" y="229870"/>
                  <a:pt x="3679063" y="223393"/>
                </a:cubicBezTo>
                <a:lnTo>
                  <a:pt x="3679063" y="64516"/>
                </a:lnTo>
                <a:cubicBezTo>
                  <a:pt x="3679063" y="47117"/>
                  <a:pt x="3678555" y="36322"/>
                  <a:pt x="3677793" y="32385"/>
                </a:cubicBezTo>
                <a:cubicBezTo>
                  <a:pt x="3676904" y="28321"/>
                  <a:pt x="3675634" y="25654"/>
                  <a:pt x="3673856" y="24130"/>
                </a:cubicBezTo>
                <a:cubicBezTo>
                  <a:pt x="3672078" y="22733"/>
                  <a:pt x="3669792" y="21971"/>
                  <a:pt x="3667125" y="21971"/>
                </a:cubicBezTo>
                <a:cubicBezTo>
                  <a:pt x="3664077" y="21971"/>
                  <a:pt x="3660140" y="22860"/>
                  <a:pt x="3655441" y="24638"/>
                </a:cubicBezTo>
                <a:lnTo>
                  <a:pt x="3653028" y="18796"/>
                </a:lnTo>
                <a:close/>
                <a:moveTo>
                  <a:pt x="2540381" y="0"/>
                </a:moveTo>
                <a:lnTo>
                  <a:pt x="2547874" y="0"/>
                </a:lnTo>
                <a:lnTo>
                  <a:pt x="2547874" y="177292"/>
                </a:lnTo>
                <a:cubicBezTo>
                  <a:pt x="2547874" y="195326"/>
                  <a:pt x="2548255" y="206248"/>
                  <a:pt x="2549144" y="210185"/>
                </a:cubicBezTo>
                <a:cubicBezTo>
                  <a:pt x="2549906" y="214249"/>
                  <a:pt x="2551303" y="216916"/>
                  <a:pt x="2553081" y="218567"/>
                </a:cubicBezTo>
                <a:cubicBezTo>
                  <a:pt x="2554986" y="220091"/>
                  <a:pt x="2557145" y="220853"/>
                  <a:pt x="2559558" y="220853"/>
                </a:cubicBezTo>
                <a:cubicBezTo>
                  <a:pt x="2562606" y="220853"/>
                  <a:pt x="2566670" y="219964"/>
                  <a:pt x="2571623" y="218059"/>
                </a:cubicBezTo>
                <a:lnTo>
                  <a:pt x="2573528" y="223901"/>
                </a:lnTo>
                <a:lnTo>
                  <a:pt x="2527935" y="242824"/>
                </a:lnTo>
                <a:lnTo>
                  <a:pt x="2520188" y="242824"/>
                </a:lnTo>
                <a:lnTo>
                  <a:pt x="2520188" y="220853"/>
                </a:lnTo>
                <a:cubicBezTo>
                  <a:pt x="2512695" y="228727"/>
                  <a:pt x="2505456" y="234315"/>
                  <a:pt x="2498344" y="237744"/>
                </a:cubicBezTo>
                <a:cubicBezTo>
                  <a:pt x="2491105" y="241173"/>
                  <a:pt x="2483485" y="242824"/>
                  <a:pt x="2475230" y="242824"/>
                </a:cubicBezTo>
                <a:cubicBezTo>
                  <a:pt x="2458466" y="242824"/>
                  <a:pt x="2443861" y="235839"/>
                  <a:pt x="2431288" y="221742"/>
                </a:cubicBezTo>
                <a:cubicBezTo>
                  <a:pt x="2418842" y="207772"/>
                  <a:pt x="2412619" y="189738"/>
                  <a:pt x="2412619" y="167767"/>
                </a:cubicBezTo>
                <a:cubicBezTo>
                  <a:pt x="2412619" y="145796"/>
                  <a:pt x="2419477" y="125730"/>
                  <a:pt x="2433320" y="107442"/>
                </a:cubicBezTo>
                <a:cubicBezTo>
                  <a:pt x="2447163" y="89154"/>
                  <a:pt x="2464943" y="80010"/>
                  <a:pt x="2486787" y="80010"/>
                </a:cubicBezTo>
                <a:cubicBezTo>
                  <a:pt x="2500249" y="80010"/>
                  <a:pt x="2511425" y="84327"/>
                  <a:pt x="2520188" y="92963"/>
                </a:cubicBezTo>
                <a:lnTo>
                  <a:pt x="2520188" y="64643"/>
                </a:lnTo>
                <a:cubicBezTo>
                  <a:pt x="2520188" y="47117"/>
                  <a:pt x="2519807" y="36322"/>
                  <a:pt x="2518918" y="32385"/>
                </a:cubicBezTo>
                <a:cubicBezTo>
                  <a:pt x="2518156" y="28321"/>
                  <a:pt x="2516886" y="25654"/>
                  <a:pt x="2514981" y="24130"/>
                </a:cubicBezTo>
                <a:cubicBezTo>
                  <a:pt x="2513203" y="22733"/>
                  <a:pt x="2511044" y="21971"/>
                  <a:pt x="2508377" y="21971"/>
                </a:cubicBezTo>
                <a:cubicBezTo>
                  <a:pt x="2505456" y="21971"/>
                  <a:pt x="2501646" y="22860"/>
                  <a:pt x="2496820" y="24638"/>
                </a:cubicBezTo>
                <a:lnTo>
                  <a:pt x="2494661" y="18796"/>
                </a:lnTo>
                <a:close/>
                <a:moveTo>
                  <a:pt x="1497202" y="0"/>
                </a:moveTo>
                <a:lnTo>
                  <a:pt x="1504695" y="0"/>
                </a:lnTo>
                <a:lnTo>
                  <a:pt x="1504695" y="177292"/>
                </a:lnTo>
                <a:cubicBezTo>
                  <a:pt x="1504695" y="195326"/>
                  <a:pt x="1505077" y="206248"/>
                  <a:pt x="1505966" y="210185"/>
                </a:cubicBezTo>
                <a:cubicBezTo>
                  <a:pt x="1506727" y="214249"/>
                  <a:pt x="1508125" y="216916"/>
                  <a:pt x="1509902" y="218567"/>
                </a:cubicBezTo>
                <a:cubicBezTo>
                  <a:pt x="1511808" y="220091"/>
                  <a:pt x="1513967" y="220853"/>
                  <a:pt x="1516380" y="220853"/>
                </a:cubicBezTo>
                <a:cubicBezTo>
                  <a:pt x="1519427" y="220853"/>
                  <a:pt x="1523492" y="219964"/>
                  <a:pt x="1528445" y="218059"/>
                </a:cubicBezTo>
                <a:lnTo>
                  <a:pt x="1530350" y="223901"/>
                </a:lnTo>
                <a:lnTo>
                  <a:pt x="1484757" y="242824"/>
                </a:lnTo>
                <a:lnTo>
                  <a:pt x="1477010" y="242824"/>
                </a:lnTo>
                <a:lnTo>
                  <a:pt x="1477010" y="220853"/>
                </a:lnTo>
                <a:cubicBezTo>
                  <a:pt x="1469517" y="228727"/>
                  <a:pt x="1462277" y="234315"/>
                  <a:pt x="1455166" y="237744"/>
                </a:cubicBezTo>
                <a:cubicBezTo>
                  <a:pt x="1447927" y="241173"/>
                  <a:pt x="1440307" y="242824"/>
                  <a:pt x="1432052" y="242824"/>
                </a:cubicBezTo>
                <a:cubicBezTo>
                  <a:pt x="1415288" y="242824"/>
                  <a:pt x="1400683" y="235839"/>
                  <a:pt x="1388110" y="221742"/>
                </a:cubicBezTo>
                <a:cubicBezTo>
                  <a:pt x="1375664" y="207772"/>
                  <a:pt x="1369441" y="189738"/>
                  <a:pt x="1369441" y="167767"/>
                </a:cubicBezTo>
                <a:cubicBezTo>
                  <a:pt x="1369441" y="145796"/>
                  <a:pt x="1376299" y="125730"/>
                  <a:pt x="1390142" y="107442"/>
                </a:cubicBezTo>
                <a:cubicBezTo>
                  <a:pt x="1403985" y="89154"/>
                  <a:pt x="1421764" y="80010"/>
                  <a:pt x="1443608" y="80010"/>
                </a:cubicBezTo>
                <a:cubicBezTo>
                  <a:pt x="1457070" y="80010"/>
                  <a:pt x="1468247" y="84327"/>
                  <a:pt x="1477010" y="92963"/>
                </a:cubicBezTo>
                <a:lnTo>
                  <a:pt x="1477010" y="64643"/>
                </a:lnTo>
                <a:cubicBezTo>
                  <a:pt x="1477010" y="47117"/>
                  <a:pt x="1476629" y="36322"/>
                  <a:pt x="1475739" y="32385"/>
                </a:cubicBezTo>
                <a:cubicBezTo>
                  <a:pt x="1474977" y="28321"/>
                  <a:pt x="1473708" y="25654"/>
                  <a:pt x="1471802" y="24130"/>
                </a:cubicBezTo>
                <a:cubicBezTo>
                  <a:pt x="1470025" y="22733"/>
                  <a:pt x="1467866" y="21971"/>
                  <a:pt x="1465199" y="21971"/>
                </a:cubicBezTo>
                <a:cubicBezTo>
                  <a:pt x="1462277" y="21971"/>
                  <a:pt x="1458468" y="22860"/>
                  <a:pt x="1453642" y="24638"/>
                </a:cubicBezTo>
                <a:lnTo>
                  <a:pt x="1451483" y="18796"/>
                </a:lnTo>
                <a:close/>
                <a:moveTo>
                  <a:pt x="46101" y="0"/>
                </a:moveTo>
                <a:lnTo>
                  <a:pt x="53594" y="0"/>
                </a:lnTo>
                <a:lnTo>
                  <a:pt x="53594" y="111251"/>
                </a:lnTo>
                <a:cubicBezTo>
                  <a:pt x="68453" y="90551"/>
                  <a:pt x="84455" y="80263"/>
                  <a:pt x="101727" y="80263"/>
                </a:cubicBezTo>
                <a:cubicBezTo>
                  <a:pt x="117475" y="80263"/>
                  <a:pt x="131191" y="86995"/>
                  <a:pt x="142875" y="100457"/>
                </a:cubicBezTo>
                <a:cubicBezTo>
                  <a:pt x="154559" y="113919"/>
                  <a:pt x="160401" y="132207"/>
                  <a:pt x="160401" y="155575"/>
                </a:cubicBezTo>
                <a:cubicBezTo>
                  <a:pt x="160401" y="182880"/>
                  <a:pt x="151384" y="204724"/>
                  <a:pt x="133350" y="221361"/>
                </a:cubicBezTo>
                <a:cubicBezTo>
                  <a:pt x="117856" y="235712"/>
                  <a:pt x="100457" y="242824"/>
                  <a:pt x="81407" y="242824"/>
                </a:cubicBezTo>
                <a:cubicBezTo>
                  <a:pt x="72517" y="242824"/>
                  <a:pt x="63373" y="241173"/>
                  <a:pt x="54229" y="237998"/>
                </a:cubicBezTo>
                <a:cubicBezTo>
                  <a:pt x="44958" y="234696"/>
                  <a:pt x="35559" y="229870"/>
                  <a:pt x="26034" y="223393"/>
                </a:cubicBezTo>
                <a:lnTo>
                  <a:pt x="26034" y="64516"/>
                </a:lnTo>
                <a:cubicBezTo>
                  <a:pt x="26034" y="47117"/>
                  <a:pt x="25527" y="36322"/>
                  <a:pt x="24765" y="32385"/>
                </a:cubicBezTo>
                <a:cubicBezTo>
                  <a:pt x="23875" y="28321"/>
                  <a:pt x="22606" y="25654"/>
                  <a:pt x="20828" y="24130"/>
                </a:cubicBezTo>
                <a:cubicBezTo>
                  <a:pt x="19050" y="22733"/>
                  <a:pt x="16764" y="21971"/>
                  <a:pt x="14097" y="21971"/>
                </a:cubicBezTo>
                <a:cubicBezTo>
                  <a:pt x="11049" y="21971"/>
                  <a:pt x="7112" y="22860"/>
                  <a:pt x="2413" y="24638"/>
                </a:cubicBezTo>
                <a:lnTo>
                  <a:pt x="0" y="18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24840" y="1123114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39190" y="1123114"/>
            <a:ext cx="2862897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Khảo sát hiện trạng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1848792"/>
            <a:ext cx="1937829" cy="3939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b.  Phân tích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574216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39190" y="2574216"/>
            <a:ext cx="126345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Thiết kế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299640"/>
            <a:ext cx="191877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d.  Lập trình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025091"/>
            <a:ext cx="335030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39190" y="4025091"/>
            <a:ext cx="1437259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Kiểm thử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750742"/>
            <a:ext cx="297542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f.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39190" y="4750742"/>
            <a:ext cx="2792031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Cập nhật và bảo trì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12" y="1232916"/>
            <a:ext cx="5161788" cy="48265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2400" y="71436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Các bước xây dựng một dự án Web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"/>
          <p:cNvSpPr/>
          <p:nvPr/>
        </p:nvSpPr>
        <p:spPr>
          <a:xfrm>
            <a:off x="503377" y="914400"/>
            <a:ext cx="5945505" cy="457200"/>
          </a:xfrm>
          <a:custGeom>
            <a:avLst/>
            <a:gdLst/>
            <a:ahLst/>
            <a:cxnLst/>
            <a:rect l="l" t="t" r="r" b="b"/>
            <a:pathLst>
              <a:path w="5945505" h="457200">
                <a:moveTo>
                  <a:pt x="0" y="457200"/>
                </a:moveTo>
                <a:lnTo>
                  <a:pt x="0" y="0"/>
                </a:lnTo>
                <a:lnTo>
                  <a:pt x="5945505" y="0"/>
                </a:lnTo>
                <a:lnTo>
                  <a:pt x="5945505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498614" y="909637"/>
            <a:ext cx="5955030" cy="466725"/>
          </a:xfrm>
          <a:custGeom>
            <a:avLst/>
            <a:gdLst/>
            <a:ahLst/>
            <a:cxnLst/>
            <a:rect l="l" t="t" r="r" b="b"/>
            <a:pathLst>
              <a:path w="5955030" h="466725">
                <a:moveTo>
                  <a:pt x="4763" y="461963"/>
                </a:moveTo>
                <a:lnTo>
                  <a:pt x="4763" y="4763"/>
                </a:lnTo>
                <a:lnTo>
                  <a:pt x="5950268" y="4763"/>
                </a:lnTo>
                <a:lnTo>
                  <a:pt x="5950268" y="461963"/>
                </a:lnTo>
                <a:lnTo>
                  <a:pt x="4763" y="46196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594868" y="931682"/>
            <a:ext cx="4472241" cy="460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b="1" spc="10" dirty="0">
                <a:solidFill>
                  <a:srgbClr val="1F497D"/>
                </a:solidFill>
                <a:latin typeface="Arial"/>
                <a:cs typeface="Arial"/>
              </a:rPr>
              <a:t>1/  Giới thiệu tổng quan Web</a:t>
            </a:r>
            <a:endParaRPr sz="2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3377" y="1533525"/>
            <a:ext cx="5945505" cy="457200"/>
          </a:xfrm>
          <a:custGeom>
            <a:avLst/>
            <a:gdLst/>
            <a:ahLst/>
            <a:cxnLst/>
            <a:rect l="l" t="t" r="r" b="b"/>
            <a:pathLst>
              <a:path w="5945505" h="457200">
                <a:moveTo>
                  <a:pt x="0" y="457200"/>
                </a:moveTo>
                <a:lnTo>
                  <a:pt x="0" y="0"/>
                </a:lnTo>
                <a:lnTo>
                  <a:pt x="5945505" y="0"/>
                </a:lnTo>
                <a:lnTo>
                  <a:pt x="5945505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8614" y="1528762"/>
            <a:ext cx="5955030" cy="466725"/>
          </a:xfrm>
          <a:custGeom>
            <a:avLst/>
            <a:gdLst/>
            <a:ahLst/>
            <a:cxnLst/>
            <a:rect l="l" t="t" r="r" b="b"/>
            <a:pathLst>
              <a:path w="5955030" h="466725">
                <a:moveTo>
                  <a:pt x="4763" y="461963"/>
                </a:moveTo>
                <a:lnTo>
                  <a:pt x="4763" y="4763"/>
                </a:lnTo>
                <a:lnTo>
                  <a:pt x="5950268" y="4763"/>
                </a:lnTo>
                <a:lnTo>
                  <a:pt x="5950268" y="461963"/>
                </a:lnTo>
                <a:lnTo>
                  <a:pt x="4763" y="46196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594868" y="1550934"/>
            <a:ext cx="5360733" cy="4608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b="1" spc="10" dirty="0">
                <a:solidFill>
                  <a:srgbClr val="1F497D"/>
                </a:solidFill>
                <a:latin typeface="Arial"/>
                <a:cs typeface="Arial"/>
              </a:rPr>
              <a:t>2/  Ngôn ngữ HTML và JavaScript</a:t>
            </a:r>
            <a:endParaRPr sz="2600">
              <a:latin typeface="Arial"/>
              <a:cs typeface="Arial"/>
            </a:endParaRPr>
          </a:p>
        </p:txBody>
      </p:sp>
      <p:sp>
        <p:nvSpPr>
          <p:cNvPr id="22" name="object 5"/>
          <p:cNvSpPr/>
          <p:nvPr/>
        </p:nvSpPr>
        <p:spPr>
          <a:xfrm>
            <a:off x="503377" y="2152650"/>
            <a:ext cx="5945505" cy="457200"/>
          </a:xfrm>
          <a:custGeom>
            <a:avLst/>
            <a:gdLst/>
            <a:ahLst/>
            <a:cxnLst/>
            <a:rect l="l" t="t" r="r" b="b"/>
            <a:pathLst>
              <a:path w="5945505" h="457200">
                <a:moveTo>
                  <a:pt x="0" y="457200"/>
                </a:moveTo>
                <a:lnTo>
                  <a:pt x="0" y="0"/>
                </a:lnTo>
                <a:lnTo>
                  <a:pt x="5945505" y="0"/>
                </a:lnTo>
                <a:lnTo>
                  <a:pt x="5945505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6"/>
          <p:cNvSpPr/>
          <p:nvPr/>
        </p:nvSpPr>
        <p:spPr>
          <a:xfrm>
            <a:off x="498614" y="2147887"/>
            <a:ext cx="5955030" cy="466725"/>
          </a:xfrm>
          <a:custGeom>
            <a:avLst/>
            <a:gdLst/>
            <a:ahLst/>
            <a:cxnLst/>
            <a:rect l="l" t="t" r="r" b="b"/>
            <a:pathLst>
              <a:path w="5955030" h="466725">
                <a:moveTo>
                  <a:pt x="4763" y="461963"/>
                </a:moveTo>
                <a:lnTo>
                  <a:pt x="4763" y="4763"/>
                </a:lnTo>
                <a:lnTo>
                  <a:pt x="5950268" y="4763"/>
                </a:lnTo>
                <a:lnTo>
                  <a:pt x="5950268" y="461963"/>
                </a:lnTo>
                <a:lnTo>
                  <a:pt x="4763" y="46196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text 1"/>
          <p:cNvSpPr txBox="1"/>
          <p:nvPr/>
        </p:nvSpPr>
        <p:spPr>
          <a:xfrm>
            <a:off x="594868" y="2170186"/>
            <a:ext cx="4098861" cy="4608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b="1" spc="10" dirty="0">
                <a:solidFill>
                  <a:srgbClr val="1F497D"/>
                </a:solidFill>
                <a:latin typeface="Arial"/>
                <a:cs typeface="Arial"/>
              </a:rPr>
              <a:t>3/  Ngôn ngữ PHP căn bản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3377" y="2771775"/>
            <a:ext cx="5945505" cy="457200"/>
          </a:xfrm>
          <a:custGeom>
            <a:avLst/>
            <a:gdLst/>
            <a:ahLst/>
            <a:cxnLst/>
            <a:rect l="l" t="t" r="r" b="b"/>
            <a:pathLst>
              <a:path w="5945505" h="457200">
                <a:moveTo>
                  <a:pt x="0" y="457200"/>
                </a:moveTo>
                <a:lnTo>
                  <a:pt x="0" y="0"/>
                </a:lnTo>
                <a:lnTo>
                  <a:pt x="5945505" y="0"/>
                </a:lnTo>
                <a:lnTo>
                  <a:pt x="5945505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8614" y="2767012"/>
            <a:ext cx="5955030" cy="466725"/>
          </a:xfrm>
          <a:custGeom>
            <a:avLst/>
            <a:gdLst/>
            <a:ahLst/>
            <a:cxnLst/>
            <a:rect l="l" t="t" r="r" b="b"/>
            <a:pathLst>
              <a:path w="5955030" h="466725">
                <a:moveTo>
                  <a:pt x="4763" y="461963"/>
                </a:moveTo>
                <a:lnTo>
                  <a:pt x="4763" y="4763"/>
                </a:lnTo>
                <a:lnTo>
                  <a:pt x="5950268" y="4763"/>
                </a:lnTo>
                <a:lnTo>
                  <a:pt x="5950268" y="461963"/>
                </a:lnTo>
                <a:lnTo>
                  <a:pt x="4763" y="46196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text 1"/>
          <p:cNvSpPr txBox="1"/>
          <p:nvPr/>
        </p:nvSpPr>
        <p:spPr>
          <a:xfrm>
            <a:off x="594868" y="2789438"/>
            <a:ext cx="4405185" cy="4608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b="1" spc="10" dirty="0">
                <a:solidFill>
                  <a:srgbClr val="1F497D"/>
                </a:solidFill>
                <a:latin typeface="Arial"/>
                <a:cs typeface="Arial"/>
              </a:rPr>
              <a:t>4/  Các đối tượng trong PHP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3377" y="3390900"/>
            <a:ext cx="5945505" cy="457200"/>
          </a:xfrm>
          <a:custGeom>
            <a:avLst/>
            <a:gdLst/>
            <a:ahLst/>
            <a:cxnLst/>
            <a:rect l="l" t="t" r="r" b="b"/>
            <a:pathLst>
              <a:path w="5945505" h="457200">
                <a:moveTo>
                  <a:pt x="0" y="457200"/>
                </a:moveTo>
                <a:lnTo>
                  <a:pt x="0" y="0"/>
                </a:lnTo>
                <a:lnTo>
                  <a:pt x="5945505" y="0"/>
                </a:lnTo>
                <a:lnTo>
                  <a:pt x="5945505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614" y="3386137"/>
            <a:ext cx="5955030" cy="466725"/>
          </a:xfrm>
          <a:custGeom>
            <a:avLst/>
            <a:gdLst/>
            <a:ahLst/>
            <a:cxnLst/>
            <a:rect l="l" t="t" r="r" b="b"/>
            <a:pathLst>
              <a:path w="5955030" h="466725">
                <a:moveTo>
                  <a:pt x="4763" y="461963"/>
                </a:moveTo>
                <a:lnTo>
                  <a:pt x="4763" y="4763"/>
                </a:lnTo>
                <a:lnTo>
                  <a:pt x="5950268" y="4763"/>
                </a:lnTo>
                <a:lnTo>
                  <a:pt x="5950268" y="461963"/>
                </a:lnTo>
                <a:lnTo>
                  <a:pt x="4763" y="46196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text 1"/>
          <p:cNvSpPr txBox="1"/>
          <p:nvPr/>
        </p:nvSpPr>
        <p:spPr>
          <a:xfrm>
            <a:off x="594868" y="3408436"/>
            <a:ext cx="4310697" cy="4608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1F497D"/>
                </a:solidFill>
                <a:latin typeface="Arial"/>
                <a:cs typeface="Arial"/>
              </a:rPr>
              <a:t>5/  PHP và hướng đối tượng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3377" y="4010025"/>
            <a:ext cx="6373114" cy="457200"/>
          </a:xfrm>
          <a:custGeom>
            <a:avLst/>
            <a:gdLst/>
            <a:ahLst/>
            <a:cxnLst/>
            <a:rect l="l" t="t" r="r" b="b"/>
            <a:pathLst>
              <a:path w="6373114" h="457200">
                <a:moveTo>
                  <a:pt x="0" y="457200"/>
                </a:moveTo>
                <a:lnTo>
                  <a:pt x="0" y="0"/>
                </a:lnTo>
                <a:lnTo>
                  <a:pt x="6373114" y="0"/>
                </a:lnTo>
                <a:lnTo>
                  <a:pt x="6373114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614" y="4005262"/>
            <a:ext cx="6382639" cy="466725"/>
          </a:xfrm>
          <a:custGeom>
            <a:avLst/>
            <a:gdLst/>
            <a:ahLst/>
            <a:cxnLst/>
            <a:rect l="l" t="t" r="r" b="b"/>
            <a:pathLst>
              <a:path w="6382639" h="466725">
                <a:moveTo>
                  <a:pt x="4763" y="461963"/>
                </a:moveTo>
                <a:lnTo>
                  <a:pt x="4763" y="4763"/>
                </a:lnTo>
                <a:lnTo>
                  <a:pt x="6377877" y="4763"/>
                </a:lnTo>
                <a:lnTo>
                  <a:pt x="6377877" y="461963"/>
                </a:lnTo>
                <a:lnTo>
                  <a:pt x="4763" y="46196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text 1"/>
          <p:cNvSpPr txBox="1"/>
          <p:nvPr/>
        </p:nvSpPr>
        <p:spPr>
          <a:xfrm>
            <a:off x="594868" y="4027688"/>
            <a:ext cx="5002593" cy="4608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b="1" spc="10" dirty="0">
                <a:solidFill>
                  <a:srgbClr val="1F497D"/>
                </a:solidFill>
                <a:latin typeface="Arial"/>
                <a:cs typeface="Arial"/>
              </a:rPr>
              <a:t>6/  PHP và cơ sở dữ liệu MySQL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3377" y="4629150"/>
            <a:ext cx="5970905" cy="457200"/>
          </a:xfrm>
          <a:custGeom>
            <a:avLst/>
            <a:gdLst/>
            <a:ahLst/>
            <a:cxnLst/>
            <a:rect l="l" t="t" r="r" b="b"/>
            <a:pathLst>
              <a:path w="5970905" h="457200">
                <a:moveTo>
                  <a:pt x="0" y="457200"/>
                </a:moveTo>
                <a:lnTo>
                  <a:pt x="0" y="0"/>
                </a:lnTo>
                <a:lnTo>
                  <a:pt x="5970905" y="0"/>
                </a:lnTo>
                <a:lnTo>
                  <a:pt x="5970905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8614" y="4624387"/>
            <a:ext cx="5980430" cy="466725"/>
          </a:xfrm>
          <a:custGeom>
            <a:avLst/>
            <a:gdLst/>
            <a:ahLst/>
            <a:cxnLst/>
            <a:rect l="l" t="t" r="r" b="b"/>
            <a:pathLst>
              <a:path w="5980430" h="466725">
                <a:moveTo>
                  <a:pt x="4763" y="461963"/>
                </a:moveTo>
                <a:lnTo>
                  <a:pt x="4763" y="4763"/>
                </a:lnTo>
                <a:lnTo>
                  <a:pt x="5975668" y="4763"/>
                </a:lnTo>
                <a:lnTo>
                  <a:pt x="5975668" y="461963"/>
                </a:lnTo>
                <a:lnTo>
                  <a:pt x="4763" y="46196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text 1"/>
          <p:cNvSpPr txBox="1"/>
          <p:nvPr/>
        </p:nvSpPr>
        <p:spPr>
          <a:xfrm>
            <a:off x="594868" y="4646940"/>
            <a:ext cx="2697543" cy="4608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710" b="1" spc="10" dirty="0">
                <a:solidFill>
                  <a:srgbClr val="1F497D"/>
                </a:solidFill>
                <a:latin typeface="Arial"/>
                <a:cs typeface="Arial"/>
              </a:rPr>
              <a:t>7/  PHP và AJAX</a:t>
            </a:r>
            <a:endParaRPr sz="27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3377" y="5248275"/>
            <a:ext cx="6858000" cy="457200"/>
          </a:xfrm>
          <a:custGeom>
            <a:avLst/>
            <a:gdLst/>
            <a:ahLst/>
            <a:cxnLst/>
            <a:rect l="l" t="t" r="r" b="b"/>
            <a:pathLst>
              <a:path w="6858000" h="457200">
                <a:moveTo>
                  <a:pt x="0" y="457200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8614" y="5243512"/>
            <a:ext cx="6867525" cy="466725"/>
          </a:xfrm>
          <a:custGeom>
            <a:avLst/>
            <a:gdLst/>
            <a:ahLst/>
            <a:cxnLst/>
            <a:rect l="l" t="t" r="r" b="b"/>
            <a:pathLst>
              <a:path w="6867525" h="466725">
                <a:moveTo>
                  <a:pt x="4763" y="461963"/>
                </a:moveTo>
                <a:lnTo>
                  <a:pt x="4763" y="4763"/>
                </a:lnTo>
                <a:lnTo>
                  <a:pt x="6862763" y="4763"/>
                </a:lnTo>
                <a:lnTo>
                  <a:pt x="6862763" y="461963"/>
                </a:lnTo>
                <a:lnTo>
                  <a:pt x="4763" y="46196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text 1"/>
          <p:cNvSpPr txBox="1"/>
          <p:nvPr/>
        </p:nvSpPr>
        <p:spPr>
          <a:xfrm>
            <a:off x="594868" y="5265694"/>
            <a:ext cx="5851779" cy="4612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1F497D"/>
                </a:solidFill>
                <a:latin typeface="Arial"/>
                <a:cs typeface="Arial"/>
              </a:rPr>
              <a:t>8/  PHP và các hệ thống mã nguồn mở</a:t>
            </a:r>
            <a:endParaRPr sz="25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377" y="5867400"/>
            <a:ext cx="5945505" cy="457200"/>
          </a:xfrm>
          <a:custGeom>
            <a:avLst/>
            <a:gdLst/>
            <a:ahLst/>
            <a:cxnLst/>
            <a:rect l="l" t="t" r="r" b="b"/>
            <a:pathLst>
              <a:path w="5945505" h="457200">
                <a:moveTo>
                  <a:pt x="0" y="457200"/>
                </a:moveTo>
                <a:lnTo>
                  <a:pt x="0" y="0"/>
                </a:lnTo>
                <a:lnTo>
                  <a:pt x="5945505" y="0"/>
                </a:lnTo>
                <a:lnTo>
                  <a:pt x="5945505" y="45720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8614" y="5862637"/>
            <a:ext cx="5955030" cy="466725"/>
          </a:xfrm>
          <a:custGeom>
            <a:avLst/>
            <a:gdLst/>
            <a:ahLst/>
            <a:cxnLst/>
            <a:rect l="l" t="t" r="r" b="b"/>
            <a:pathLst>
              <a:path w="5955030" h="466725">
                <a:moveTo>
                  <a:pt x="4763" y="461963"/>
                </a:moveTo>
                <a:lnTo>
                  <a:pt x="4763" y="4763"/>
                </a:lnTo>
                <a:lnTo>
                  <a:pt x="5950268" y="4763"/>
                </a:lnTo>
                <a:lnTo>
                  <a:pt x="5950268" y="461963"/>
                </a:lnTo>
                <a:lnTo>
                  <a:pt x="4763" y="461963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ext 1"/>
          <p:cNvSpPr txBox="1"/>
          <p:nvPr/>
        </p:nvSpPr>
        <p:spPr>
          <a:xfrm>
            <a:off x="594868" y="5885190"/>
            <a:ext cx="4460048" cy="46087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650" b="1" spc="10" dirty="0">
                <a:solidFill>
                  <a:srgbClr val="1F497D"/>
                </a:solidFill>
                <a:latin typeface="Arial"/>
                <a:cs typeface="Arial"/>
              </a:rPr>
              <a:t>9/  Triển khai ứng dụng PHP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279713" y="-16967"/>
            <a:ext cx="5574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PHẦN 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62" y="1524"/>
            <a:ext cx="563118" cy="785622"/>
          </a:xfrm>
          <a:prstGeom prst="rect">
            <a:avLst/>
          </a:prstGeom>
        </p:spPr>
      </p:pic>
      <p:sp>
        <p:nvSpPr>
          <p:cNvPr id="151" name="object 151"/>
          <p:cNvSpPr/>
          <p:nvPr/>
        </p:nvSpPr>
        <p:spPr>
          <a:xfrm>
            <a:off x="1094765" y="241554"/>
            <a:ext cx="143484" cy="231775"/>
          </a:xfrm>
          <a:custGeom>
            <a:avLst/>
            <a:gdLst/>
            <a:ahLst/>
            <a:cxnLst/>
            <a:rect l="l" t="t" r="r" b="b"/>
            <a:pathLst>
              <a:path w="143484" h="231775">
                <a:moveTo>
                  <a:pt x="21768" y="0"/>
                </a:moveTo>
                <a:lnTo>
                  <a:pt x="143485" y="0"/>
                </a:lnTo>
                <a:lnTo>
                  <a:pt x="143485" y="6350"/>
                </a:lnTo>
                <a:lnTo>
                  <a:pt x="67805" y="231775"/>
                </a:lnTo>
                <a:lnTo>
                  <a:pt x="49060" y="231775"/>
                </a:lnTo>
                <a:lnTo>
                  <a:pt x="116865" y="27305"/>
                </a:lnTo>
                <a:lnTo>
                  <a:pt x="54419" y="27305"/>
                </a:lnTo>
                <a:cubicBezTo>
                  <a:pt x="41796" y="27305"/>
                  <a:pt x="32817" y="28828"/>
                  <a:pt x="27457" y="31877"/>
                </a:cubicBezTo>
                <a:cubicBezTo>
                  <a:pt x="18085" y="36957"/>
                  <a:pt x="10554" y="44958"/>
                  <a:pt x="4851" y="55626"/>
                </a:cubicBezTo>
                <a:lnTo>
                  <a:pt x="0" y="53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253998" y="230505"/>
            <a:ext cx="702818" cy="243331"/>
          </a:xfrm>
          <a:custGeom>
            <a:avLst/>
            <a:gdLst/>
            <a:ahLst/>
            <a:cxnLst/>
            <a:rect l="l" t="t" r="r" b="b"/>
            <a:pathLst>
              <a:path w="702818" h="243331">
                <a:moveTo>
                  <a:pt x="507111" y="146685"/>
                </a:moveTo>
                <a:cubicBezTo>
                  <a:pt x="490220" y="153416"/>
                  <a:pt x="479298" y="158115"/>
                  <a:pt x="474472" y="160909"/>
                </a:cubicBezTo>
                <a:cubicBezTo>
                  <a:pt x="465581" y="165862"/>
                  <a:pt x="459231" y="170942"/>
                  <a:pt x="455549" y="176403"/>
                </a:cubicBezTo>
                <a:cubicBezTo>
                  <a:pt x="451739" y="181737"/>
                  <a:pt x="449834" y="187579"/>
                  <a:pt x="449834" y="193929"/>
                </a:cubicBezTo>
                <a:cubicBezTo>
                  <a:pt x="449834" y="201930"/>
                  <a:pt x="452247" y="208661"/>
                  <a:pt x="456946" y="213868"/>
                </a:cubicBezTo>
                <a:cubicBezTo>
                  <a:pt x="461772" y="219202"/>
                  <a:pt x="467359" y="221869"/>
                  <a:pt x="473583" y="221869"/>
                </a:cubicBezTo>
                <a:cubicBezTo>
                  <a:pt x="482092" y="221869"/>
                  <a:pt x="493268" y="216281"/>
                  <a:pt x="507111" y="205105"/>
                </a:cubicBezTo>
                <a:close/>
                <a:moveTo>
                  <a:pt x="646684" y="80263"/>
                </a:moveTo>
                <a:cubicBezTo>
                  <a:pt x="661797" y="80263"/>
                  <a:pt x="674243" y="84201"/>
                  <a:pt x="683895" y="92201"/>
                </a:cubicBezTo>
                <a:cubicBezTo>
                  <a:pt x="693674" y="100202"/>
                  <a:pt x="698500" y="108458"/>
                  <a:pt x="698500" y="117094"/>
                </a:cubicBezTo>
                <a:cubicBezTo>
                  <a:pt x="698500" y="121285"/>
                  <a:pt x="697103" y="124713"/>
                  <a:pt x="694309" y="127381"/>
                </a:cubicBezTo>
                <a:cubicBezTo>
                  <a:pt x="691642" y="130048"/>
                  <a:pt x="687831" y="131318"/>
                  <a:pt x="682878" y="131318"/>
                </a:cubicBezTo>
                <a:cubicBezTo>
                  <a:pt x="676275" y="131318"/>
                  <a:pt x="671322" y="129159"/>
                  <a:pt x="668020" y="124968"/>
                </a:cubicBezTo>
                <a:cubicBezTo>
                  <a:pt x="666115" y="122555"/>
                  <a:pt x="664845" y="118110"/>
                  <a:pt x="664209" y="111506"/>
                </a:cubicBezTo>
                <a:cubicBezTo>
                  <a:pt x="663575" y="104901"/>
                  <a:pt x="661416" y="99949"/>
                  <a:pt x="657478" y="96520"/>
                </a:cubicBezTo>
                <a:cubicBezTo>
                  <a:pt x="653542" y="93091"/>
                  <a:pt x="648081" y="91439"/>
                  <a:pt x="641223" y="91439"/>
                </a:cubicBezTo>
                <a:cubicBezTo>
                  <a:pt x="630047" y="91439"/>
                  <a:pt x="621030" y="95631"/>
                  <a:pt x="614299" y="103886"/>
                </a:cubicBezTo>
                <a:cubicBezTo>
                  <a:pt x="605155" y="114808"/>
                  <a:pt x="600709" y="129286"/>
                  <a:pt x="600709" y="147193"/>
                </a:cubicBezTo>
                <a:cubicBezTo>
                  <a:pt x="600709" y="165481"/>
                  <a:pt x="605155" y="181610"/>
                  <a:pt x="614172" y="195707"/>
                </a:cubicBezTo>
                <a:cubicBezTo>
                  <a:pt x="623189" y="209677"/>
                  <a:pt x="635253" y="216662"/>
                  <a:pt x="650621" y="216662"/>
                </a:cubicBezTo>
                <a:cubicBezTo>
                  <a:pt x="661543" y="216662"/>
                  <a:pt x="671322" y="212979"/>
                  <a:pt x="680084" y="205486"/>
                </a:cubicBezTo>
                <a:cubicBezTo>
                  <a:pt x="686181" y="200279"/>
                  <a:pt x="692150" y="191008"/>
                  <a:pt x="697992" y="177546"/>
                </a:cubicBezTo>
                <a:lnTo>
                  <a:pt x="702818" y="179832"/>
                </a:lnTo>
                <a:cubicBezTo>
                  <a:pt x="698753" y="200025"/>
                  <a:pt x="690626" y="215646"/>
                  <a:pt x="678561" y="226441"/>
                </a:cubicBezTo>
                <a:cubicBezTo>
                  <a:pt x="666496" y="237363"/>
                  <a:pt x="653161" y="242824"/>
                  <a:pt x="638556" y="242824"/>
                </a:cubicBezTo>
                <a:cubicBezTo>
                  <a:pt x="621156" y="242824"/>
                  <a:pt x="605917" y="235458"/>
                  <a:pt x="592962" y="220853"/>
                </a:cubicBezTo>
                <a:cubicBezTo>
                  <a:pt x="580009" y="206248"/>
                  <a:pt x="573531" y="186563"/>
                  <a:pt x="573531" y="161671"/>
                </a:cubicBezTo>
                <a:cubicBezTo>
                  <a:pt x="573531" y="137541"/>
                  <a:pt x="580771" y="117856"/>
                  <a:pt x="595122" y="102870"/>
                </a:cubicBezTo>
                <a:cubicBezTo>
                  <a:pt x="609473" y="87757"/>
                  <a:pt x="626618" y="80263"/>
                  <a:pt x="646684" y="80263"/>
                </a:cubicBezTo>
                <a:close/>
                <a:moveTo>
                  <a:pt x="483616" y="80263"/>
                </a:moveTo>
                <a:cubicBezTo>
                  <a:pt x="497205" y="80263"/>
                  <a:pt x="508381" y="82550"/>
                  <a:pt x="517144" y="87122"/>
                </a:cubicBezTo>
                <a:cubicBezTo>
                  <a:pt x="523748" y="90551"/>
                  <a:pt x="528574" y="96012"/>
                  <a:pt x="531622" y="103377"/>
                </a:cubicBezTo>
                <a:cubicBezTo>
                  <a:pt x="533653" y="108204"/>
                  <a:pt x="534670" y="117983"/>
                  <a:pt x="534670" y="132842"/>
                </a:cubicBezTo>
                <a:lnTo>
                  <a:pt x="534670" y="184912"/>
                </a:lnTo>
                <a:cubicBezTo>
                  <a:pt x="534670" y="199517"/>
                  <a:pt x="534924" y="208407"/>
                  <a:pt x="535559" y="211709"/>
                </a:cubicBezTo>
                <a:cubicBezTo>
                  <a:pt x="536067" y="215011"/>
                  <a:pt x="536956" y="217297"/>
                  <a:pt x="538226" y="218313"/>
                </a:cubicBezTo>
                <a:cubicBezTo>
                  <a:pt x="539623" y="219456"/>
                  <a:pt x="541020" y="220091"/>
                  <a:pt x="542671" y="220091"/>
                </a:cubicBezTo>
                <a:cubicBezTo>
                  <a:pt x="544449" y="220091"/>
                  <a:pt x="546100" y="219710"/>
                  <a:pt x="547370" y="218821"/>
                </a:cubicBezTo>
                <a:cubicBezTo>
                  <a:pt x="549783" y="217424"/>
                  <a:pt x="554228" y="213360"/>
                  <a:pt x="560959" y="206629"/>
                </a:cubicBezTo>
                <a:lnTo>
                  <a:pt x="560959" y="216027"/>
                </a:lnTo>
                <a:cubicBezTo>
                  <a:pt x="548512" y="232791"/>
                  <a:pt x="536575" y="241173"/>
                  <a:pt x="525145" y="241173"/>
                </a:cubicBezTo>
                <a:cubicBezTo>
                  <a:pt x="519684" y="241173"/>
                  <a:pt x="515366" y="239268"/>
                  <a:pt x="512064" y="235458"/>
                </a:cubicBezTo>
                <a:cubicBezTo>
                  <a:pt x="508889" y="231648"/>
                  <a:pt x="507111" y="225171"/>
                  <a:pt x="507111" y="216027"/>
                </a:cubicBezTo>
                <a:cubicBezTo>
                  <a:pt x="491362" y="228219"/>
                  <a:pt x="481456" y="235204"/>
                  <a:pt x="477393" y="237109"/>
                </a:cubicBezTo>
                <a:cubicBezTo>
                  <a:pt x="471424" y="239903"/>
                  <a:pt x="464947" y="241300"/>
                  <a:pt x="458216" y="241300"/>
                </a:cubicBezTo>
                <a:cubicBezTo>
                  <a:pt x="447548" y="241300"/>
                  <a:pt x="438784" y="237617"/>
                  <a:pt x="431927" y="230378"/>
                </a:cubicBezTo>
                <a:cubicBezTo>
                  <a:pt x="425069" y="223139"/>
                  <a:pt x="421640" y="213614"/>
                  <a:pt x="421640" y="201803"/>
                </a:cubicBezTo>
                <a:cubicBezTo>
                  <a:pt x="421640" y="194310"/>
                  <a:pt x="423291" y="187833"/>
                  <a:pt x="426720" y="182372"/>
                </a:cubicBezTo>
                <a:cubicBezTo>
                  <a:pt x="431292" y="174752"/>
                  <a:pt x="439166" y="167640"/>
                  <a:pt x="450596" y="160909"/>
                </a:cubicBezTo>
                <a:cubicBezTo>
                  <a:pt x="461899" y="154305"/>
                  <a:pt x="480695" y="146050"/>
                  <a:pt x="507111" y="136525"/>
                </a:cubicBezTo>
                <a:lnTo>
                  <a:pt x="507111" y="130429"/>
                </a:lnTo>
                <a:cubicBezTo>
                  <a:pt x="507111" y="115188"/>
                  <a:pt x="504571" y="104648"/>
                  <a:pt x="499745" y="98933"/>
                </a:cubicBezTo>
                <a:cubicBezTo>
                  <a:pt x="494919" y="93345"/>
                  <a:pt x="487806" y="90424"/>
                  <a:pt x="478536" y="90424"/>
                </a:cubicBezTo>
                <a:cubicBezTo>
                  <a:pt x="471551" y="90424"/>
                  <a:pt x="465962" y="92329"/>
                  <a:pt x="461899" y="96138"/>
                </a:cubicBezTo>
                <a:cubicBezTo>
                  <a:pt x="457581" y="99949"/>
                  <a:pt x="455549" y="104267"/>
                  <a:pt x="455549" y="109220"/>
                </a:cubicBezTo>
                <a:lnTo>
                  <a:pt x="455803" y="118872"/>
                </a:lnTo>
                <a:cubicBezTo>
                  <a:pt x="455803" y="124079"/>
                  <a:pt x="454533" y="128016"/>
                  <a:pt x="451866" y="130810"/>
                </a:cubicBezTo>
                <a:cubicBezTo>
                  <a:pt x="449326" y="133604"/>
                  <a:pt x="445897" y="135001"/>
                  <a:pt x="441578" y="135001"/>
                </a:cubicBezTo>
                <a:cubicBezTo>
                  <a:pt x="437515" y="135001"/>
                  <a:pt x="434086" y="133477"/>
                  <a:pt x="431419" y="130683"/>
                </a:cubicBezTo>
                <a:cubicBezTo>
                  <a:pt x="428878" y="127762"/>
                  <a:pt x="427481" y="123825"/>
                  <a:pt x="427481" y="118745"/>
                </a:cubicBezTo>
                <a:cubicBezTo>
                  <a:pt x="427481" y="109093"/>
                  <a:pt x="432434" y="100330"/>
                  <a:pt x="442214" y="92329"/>
                </a:cubicBezTo>
                <a:cubicBezTo>
                  <a:pt x="452120" y="84201"/>
                  <a:pt x="465836" y="80263"/>
                  <a:pt x="483616" y="80263"/>
                </a:cubicBezTo>
                <a:close/>
                <a:moveTo>
                  <a:pt x="308737" y="5842"/>
                </a:moveTo>
                <a:cubicBezTo>
                  <a:pt x="325120" y="5842"/>
                  <a:pt x="341376" y="9906"/>
                  <a:pt x="357378" y="17907"/>
                </a:cubicBezTo>
                <a:cubicBezTo>
                  <a:pt x="361950" y="20447"/>
                  <a:pt x="365379" y="21589"/>
                  <a:pt x="367411" y="21589"/>
                </a:cubicBezTo>
                <a:cubicBezTo>
                  <a:pt x="370332" y="21589"/>
                  <a:pt x="372999" y="20574"/>
                  <a:pt x="375284" y="18414"/>
                </a:cubicBezTo>
                <a:cubicBezTo>
                  <a:pt x="378078" y="15494"/>
                  <a:pt x="380237" y="11302"/>
                  <a:pt x="381381" y="5842"/>
                </a:cubicBezTo>
                <a:lnTo>
                  <a:pt x="387350" y="5842"/>
                </a:lnTo>
                <a:lnTo>
                  <a:pt x="392430" y="83058"/>
                </a:lnTo>
                <a:lnTo>
                  <a:pt x="387350" y="83058"/>
                </a:lnTo>
                <a:cubicBezTo>
                  <a:pt x="380365" y="59944"/>
                  <a:pt x="370459" y="43307"/>
                  <a:pt x="357632" y="33147"/>
                </a:cubicBezTo>
                <a:cubicBezTo>
                  <a:pt x="344805" y="22987"/>
                  <a:pt x="329438" y="17907"/>
                  <a:pt x="311404" y="17907"/>
                </a:cubicBezTo>
                <a:cubicBezTo>
                  <a:pt x="296418" y="17907"/>
                  <a:pt x="282702" y="21717"/>
                  <a:pt x="270637" y="29463"/>
                </a:cubicBezTo>
                <a:cubicBezTo>
                  <a:pt x="258445" y="37084"/>
                  <a:pt x="248793" y="49276"/>
                  <a:pt x="241935" y="66039"/>
                </a:cubicBezTo>
                <a:cubicBezTo>
                  <a:pt x="234950" y="82804"/>
                  <a:pt x="231394" y="103505"/>
                  <a:pt x="231394" y="128397"/>
                </a:cubicBezTo>
                <a:cubicBezTo>
                  <a:pt x="231394" y="148971"/>
                  <a:pt x="234696" y="166751"/>
                  <a:pt x="241300" y="181864"/>
                </a:cubicBezTo>
                <a:cubicBezTo>
                  <a:pt x="247904" y="196977"/>
                  <a:pt x="257810" y="208534"/>
                  <a:pt x="271018" y="216535"/>
                </a:cubicBezTo>
                <a:cubicBezTo>
                  <a:pt x="284226" y="224536"/>
                  <a:pt x="299339" y="228600"/>
                  <a:pt x="316357" y="228600"/>
                </a:cubicBezTo>
                <a:cubicBezTo>
                  <a:pt x="331089" y="228600"/>
                  <a:pt x="344043" y="225425"/>
                  <a:pt x="355346" y="219075"/>
                </a:cubicBezTo>
                <a:cubicBezTo>
                  <a:pt x="366649" y="212852"/>
                  <a:pt x="378968" y="200279"/>
                  <a:pt x="392430" y="181483"/>
                </a:cubicBezTo>
                <a:lnTo>
                  <a:pt x="397637" y="184912"/>
                </a:lnTo>
                <a:cubicBezTo>
                  <a:pt x="386334" y="205105"/>
                  <a:pt x="372999" y="219837"/>
                  <a:pt x="357886" y="229235"/>
                </a:cubicBezTo>
                <a:cubicBezTo>
                  <a:pt x="342646" y="238633"/>
                  <a:pt x="324612" y="243332"/>
                  <a:pt x="303784" y="243332"/>
                </a:cubicBezTo>
                <a:cubicBezTo>
                  <a:pt x="266065" y="243332"/>
                  <a:pt x="236982" y="229362"/>
                  <a:pt x="216281" y="201422"/>
                </a:cubicBezTo>
                <a:cubicBezTo>
                  <a:pt x="200914" y="180721"/>
                  <a:pt x="193294" y="156210"/>
                  <a:pt x="193294" y="128143"/>
                </a:cubicBezTo>
                <a:cubicBezTo>
                  <a:pt x="193294" y="105410"/>
                  <a:pt x="198374" y="84709"/>
                  <a:pt x="208534" y="65659"/>
                </a:cubicBezTo>
                <a:cubicBezTo>
                  <a:pt x="218694" y="46736"/>
                  <a:pt x="232664" y="32004"/>
                  <a:pt x="250444" y="21589"/>
                </a:cubicBezTo>
                <a:cubicBezTo>
                  <a:pt x="268224" y="11176"/>
                  <a:pt x="287655" y="5842"/>
                  <a:pt x="308737" y="5842"/>
                </a:cubicBezTo>
                <a:close/>
                <a:moveTo>
                  <a:pt x="486156" y="5334"/>
                </a:moveTo>
                <a:lnTo>
                  <a:pt x="523621" y="5334"/>
                </a:lnTo>
                <a:lnTo>
                  <a:pt x="474218" y="63119"/>
                </a:lnTo>
                <a:lnTo>
                  <a:pt x="468503" y="63119"/>
                </a:lnTo>
                <a:close/>
                <a:moveTo>
                  <a:pt x="82169" y="0"/>
                </a:moveTo>
                <a:lnTo>
                  <a:pt x="95631" y="0"/>
                </a:lnTo>
                <a:lnTo>
                  <a:pt x="13385" y="242824"/>
                </a:lnTo>
                <a:lnTo>
                  <a:pt x="0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052701" y="230505"/>
            <a:ext cx="3813429" cy="312165"/>
          </a:xfrm>
          <a:custGeom>
            <a:avLst/>
            <a:gdLst/>
            <a:ahLst/>
            <a:cxnLst/>
            <a:rect l="l" t="t" r="r" b="b"/>
            <a:pathLst>
              <a:path w="3813429" h="312165">
                <a:moveTo>
                  <a:pt x="2649093" y="258191"/>
                </a:moveTo>
                <a:cubicBezTo>
                  <a:pt x="2654427" y="258191"/>
                  <a:pt x="2658872" y="259969"/>
                  <a:pt x="2662428" y="263652"/>
                </a:cubicBezTo>
                <a:cubicBezTo>
                  <a:pt x="2665984" y="267335"/>
                  <a:pt x="2667762" y="271653"/>
                  <a:pt x="2667762" y="276860"/>
                </a:cubicBezTo>
                <a:cubicBezTo>
                  <a:pt x="2667762" y="281940"/>
                  <a:pt x="2665984" y="286258"/>
                  <a:pt x="2662301" y="289941"/>
                </a:cubicBezTo>
                <a:cubicBezTo>
                  <a:pt x="2658618" y="293624"/>
                  <a:pt x="2654300" y="295402"/>
                  <a:pt x="2649093" y="295402"/>
                </a:cubicBezTo>
                <a:cubicBezTo>
                  <a:pt x="2644013" y="295402"/>
                  <a:pt x="2639695" y="293624"/>
                  <a:pt x="2636012" y="289941"/>
                </a:cubicBezTo>
                <a:cubicBezTo>
                  <a:pt x="2632329" y="286258"/>
                  <a:pt x="2630551" y="281940"/>
                  <a:pt x="2630551" y="276860"/>
                </a:cubicBezTo>
                <a:cubicBezTo>
                  <a:pt x="2630551" y="271526"/>
                  <a:pt x="2632329" y="267208"/>
                  <a:pt x="2636012" y="263525"/>
                </a:cubicBezTo>
                <a:cubicBezTo>
                  <a:pt x="2639695" y="259969"/>
                  <a:pt x="2644013" y="258191"/>
                  <a:pt x="2649093" y="258191"/>
                </a:cubicBezTo>
                <a:close/>
                <a:moveTo>
                  <a:pt x="1605914" y="258191"/>
                </a:moveTo>
                <a:cubicBezTo>
                  <a:pt x="1611249" y="258191"/>
                  <a:pt x="1615694" y="259969"/>
                  <a:pt x="1619250" y="263652"/>
                </a:cubicBezTo>
                <a:cubicBezTo>
                  <a:pt x="1622806" y="267335"/>
                  <a:pt x="1624583" y="271653"/>
                  <a:pt x="1624583" y="276860"/>
                </a:cubicBezTo>
                <a:cubicBezTo>
                  <a:pt x="1624583" y="281940"/>
                  <a:pt x="1622806" y="286258"/>
                  <a:pt x="1619123" y="289941"/>
                </a:cubicBezTo>
                <a:cubicBezTo>
                  <a:pt x="1615439" y="293624"/>
                  <a:pt x="1611122" y="295402"/>
                  <a:pt x="1605914" y="295402"/>
                </a:cubicBezTo>
                <a:cubicBezTo>
                  <a:pt x="1600835" y="295402"/>
                  <a:pt x="1596517" y="293624"/>
                  <a:pt x="1592833" y="289941"/>
                </a:cubicBezTo>
                <a:cubicBezTo>
                  <a:pt x="1589151" y="286258"/>
                  <a:pt x="1587373" y="281940"/>
                  <a:pt x="1587373" y="276860"/>
                </a:cubicBezTo>
                <a:cubicBezTo>
                  <a:pt x="1587373" y="271526"/>
                  <a:pt x="1589151" y="267208"/>
                  <a:pt x="1592833" y="263525"/>
                </a:cubicBezTo>
                <a:cubicBezTo>
                  <a:pt x="1596517" y="259969"/>
                  <a:pt x="1600835" y="258191"/>
                  <a:pt x="1605914" y="258191"/>
                </a:cubicBezTo>
                <a:close/>
                <a:moveTo>
                  <a:pt x="1936877" y="238125"/>
                </a:moveTo>
                <a:cubicBezTo>
                  <a:pt x="1931670" y="243840"/>
                  <a:pt x="1927733" y="249174"/>
                  <a:pt x="1925066" y="254000"/>
                </a:cubicBezTo>
                <a:cubicBezTo>
                  <a:pt x="1922272" y="258953"/>
                  <a:pt x="1921002" y="263525"/>
                  <a:pt x="1921002" y="267589"/>
                </a:cubicBezTo>
                <a:cubicBezTo>
                  <a:pt x="1921002" y="272923"/>
                  <a:pt x="1924177" y="277622"/>
                  <a:pt x="1930654" y="281686"/>
                </a:cubicBezTo>
                <a:cubicBezTo>
                  <a:pt x="1941830" y="288544"/>
                  <a:pt x="1957958" y="292100"/>
                  <a:pt x="1979041" y="292100"/>
                </a:cubicBezTo>
                <a:cubicBezTo>
                  <a:pt x="1999233" y="292100"/>
                  <a:pt x="2013966" y="288544"/>
                  <a:pt x="2023491" y="281432"/>
                </a:cubicBezTo>
                <a:cubicBezTo>
                  <a:pt x="2033143" y="274320"/>
                  <a:pt x="2037842" y="266700"/>
                  <a:pt x="2037842" y="258699"/>
                </a:cubicBezTo>
                <a:cubicBezTo>
                  <a:pt x="2037842" y="252857"/>
                  <a:pt x="2035048" y="248793"/>
                  <a:pt x="2029333" y="246380"/>
                </a:cubicBezTo>
                <a:cubicBezTo>
                  <a:pt x="2023491" y="243840"/>
                  <a:pt x="2012061" y="242443"/>
                  <a:pt x="1994789" y="241935"/>
                </a:cubicBezTo>
                <a:cubicBezTo>
                  <a:pt x="1969770" y="241300"/>
                  <a:pt x="1950466" y="240030"/>
                  <a:pt x="1936877" y="238125"/>
                </a:cubicBezTo>
                <a:close/>
                <a:moveTo>
                  <a:pt x="2941574" y="146685"/>
                </a:moveTo>
                <a:cubicBezTo>
                  <a:pt x="2924683" y="153416"/>
                  <a:pt x="2913761" y="158115"/>
                  <a:pt x="2908935" y="160909"/>
                </a:cubicBezTo>
                <a:cubicBezTo>
                  <a:pt x="2900045" y="165862"/>
                  <a:pt x="2893695" y="170942"/>
                  <a:pt x="2890012" y="176403"/>
                </a:cubicBezTo>
                <a:cubicBezTo>
                  <a:pt x="2886202" y="181737"/>
                  <a:pt x="2884297" y="187579"/>
                  <a:pt x="2884297" y="193929"/>
                </a:cubicBezTo>
                <a:cubicBezTo>
                  <a:pt x="2884297" y="201930"/>
                  <a:pt x="2886710" y="208661"/>
                  <a:pt x="2891409" y="213868"/>
                </a:cubicBezTo>
                <a:cubicBezTo>
                  <a:pt x="2896235" y="219202"/>
                  <a:pt x="2901823" y="221869"/>
                  <a:pt x="2908046" y="221869"/>
                </a:cubicBezTo>
                <a:cubicBezTo>
                  <a:pt x="2916555" y="221869"/>
                  <a:pt x="2927731" y="216281"/>
                  <a:pt x="2941574" y="205105"/>
                </a:cubicBezTo>
                <a:close/>
                <a:moveTo>
                  <a:pt x="1046480" y="146685"/>
                </a:moveTo>
                <a:cubicBezTo>
                  <a:pt x="1029589" y="153416"/>
                  <a:pt x="1018667" y="158115"/>
                  <a:pt x="1013841" y="160909"/>
                </a:cubicBezTo>
                <a:cubicBezTo>
                  <a:pt x="1004951" y="165862"/>
                  <a:pt x="998601" y="170942"/>
                  <a:pt x="994918" y="176403"/>
                </a:cubicBezTo>
                <a:cubicBezTo>
                  <a:pt x="991108" y="181737"/>
                  <a:pt x="989203" y="187579"/>
                  <a:pt x="989203" y="193929"/>
                </a:cubicBezTo>
                <a:cubicBezTo>
                  <a:pt x="989203" y="201930"/>
                  <a:pt x="991616" y="208661"/>
                  <a:pt x="996315" y="213868"/>
                </a:cubicBezTo>
                <a:cubicBezTo>
                  <a:pt x="1001141" y="219202"/>
                  <a:pt x="1006729" y="221869"/>
                  <a:pt x="1012952" y="221869"/>
                </a:cubicBezTo>
                <a:cubicBezTo>
                  <a:pt x="1021461" y="221869"/>
                  <a:pt x="1032637" y="216281"/>
                  <a:pt x="1046480" y="205105"/>
                </a:cubicBezTo>
                <a:close/>
                <a:moveTo>
                  <a:pt x="3741547" y="104013"/>
                </a:moveTo>
                <a:cubicBezTo>
                  <a:pt x="3735578" y="104013"/>
                  <a:pt x="3729609" y="105537"/>
                  <a:pt x="3723767" y="108585"/>
                </a:cubicBezTo>
                <a:cubicBezTo>
                  <a:pt x="3719322" y="110744"/>
                  <a:pt x="3713607" y="115188"/>
                  <a:pt x="3706622" y="121920"/>
                </a:cubicBezTo>
                <a:lnTo>
                  <a:pt x="3706622" y="213741"/>
                </a:lnTo>
                <a:cubicBezTo>
                  <a:pt x="3712337" y="219202"/>
                  <a:pt x="3718179" y="223520"/>
                  <a:pt x="3724275" y="226314"/>
                </a:cubicBezTo>
                <a:cubicBezTo>
                  <a:pt x="3730371" y="229108"/>
                  <a:pt x="3736594" y="230632"/>
                  <a:pt x="3742944" y="230632"/>
                </a:cubicBezTo>
                <a:cubicBezTo>
                  <a:pt x="3753104" y="230632"/>
                  <a:pt x="3762629" y="225044"/>
                  <a:pt x="3771392" y="213868"/>
                </a:cubicBezTo>
                <a:cubicBezTo>
                  <a:pt x="3780155" y="202692"/>
                  <a:pt x="3784473" y="186436"/>
                  <a:pt x="3784473" y="165100"/>
                </a:cubicBezTo>
                <a:cubicBezTo>
                  <a:pt x="3784473" y="145542"/>
                  <a:pt x="3780155" y="130429"/>
                  <a:pt x="3771392" y="119888"/>
                </a:cubicBezTo>
                <a:cubicBezTo>
                  <a:pt x="3762629" y="109347"/>
                  <a:pt x="3752596" y="104013"/>
                  <a:pt x="3741547" y="104013"/>
                </a:cubicBezTo>
                <a:close/>
                <a:moveTo>
                  <a:pt x="88519" y="104013"/>
                </a:moveTo>
                <a:cubicBezTo>
                  <a:pt x="82550" y="104013"/>
                  <a:pt x="76581" y="105537"/>
                  <a:pt x="70739" y="108585"/>
                </a:cubicBezTo>
                <a:cubicBezTo>
                  <a:pt x="66294" y="110744"/>
                  <a:pt x="60579" y="115188"/>
                  <a:pt x="53594" y="121920"/>
                </a:cubicBezTo>
                <a:lnTo>
                  <a:pt x="53594" y="213741"/>
                </a:lnTo>
                <a:cubicBezTo>
                  <a:pt x="59309" y="219202"/>
                  <a:pt x="65151" y="223520"/>
                  <a:pt x="71247" y="226314"/>
                </a:cubicBezTo>
                <a:cubicBezTo>
                  <a:pt x="77343" y="229108"/>
                  <a:pt x="83566" y="230632"/>
                  <a:pt x="89916" y="230632"/>
                </a:cubicBezTo>
                <a:cubicBezTo>
                  <a:pt x="100076" y="230632"/>
                  <a:pt x="109601" y="225044"/>
                  <a:pt x="118364" y="213868"/>
                </a:cubicBezTo>
                <a:cubicBezTo>
                  <a:pt x="127127" y="202692"/>
                  <a:pt x="131445" y="186436"/>
                  <a:pt x="131445" y="165100"/>
                </a:cubicBezTo>
                <a:cubicBezTo>
                  <a:pt x="131445" y="145542"/>
                  <a:pt x="127127" y="130429"/>
                  <a:pt x="118364" y="119888"/>
                </a:cubicBezTo>
                <a:cubicBezTo>
                  <a:pt x="109601" y="109347"/>
                  <a:pt x="99568" y="104013"/>
                  <a:pt x="88519" y="104013"/>
                </a:cubicBezTo>
                <a:close/>
                <a:moveTo>
                  <a:pt x="3575685" y="91948"/>
                </a:moveTo>
                <a:cubicBezTo>
                  <a:pt x="3566414" y="91948"/>
                  <a:pt x="3558159" y="95504"/>
                  <a:pt x="3550793" y="102743"/>
                </a:cubicBezTo>
                <a:cubicBezTo>
                  <a:pt x="3543554" y="109982"/>
                  <a:pt x="3539236" y="120014"/>
                  <a:pt x="3537966" y="132842"/>
                </a:cubicBezTo>
                <a:lnTo>
                  <a:pt x="3608959" y="132842"/>
                </a:lnTo>
                <a:cubicBezTo>
                  <a:pt x="3608451" y="122936"/>
                  <a:pt x="3607308" y="116077"/>
                  <a:pt x="3605530" y="112013"/>
                </a:cubicBezTo>
                <a:cubicBezTo>
                  <a:pt x="3602736" y="105791"/>
                  <a:pt x="3598545" y="100838"/>
                  <a:pt x="3592957" y="97282"/>
                </a:cubicBezTo>
                <a:cubicBezTo>
                  <a:pt x="3587496" y="93726"/>
                  <a:pt x="3581654" y="91948"/>
                  <a:pt x="3575685" y="91948"/>
                </a:cubicBezTo>
                <a:close/>
                <a:moveTo>
                  <a:pt x="438785" y="91059"/>
                </a:moveTo>
                <a:cubicBezTo>
                  <a:pt x="423799" y="91059"/>
                  <a:pt x="413131" y="99060"/>
                  <a:pt x="406527" y="114935"/>
                </a:cubicBezTo>
                <a:cubicBezTo>
                  <a:pt x="402844" y="123698"/>
                  <a:pt x="400939" y="135001"/>
                  <a:pt x="400939" y="148844"/>
                </a:cubicBezTo>
                <a:cubicBezTo>
                  <a:pt x="400939" y="171704"/>
                  <a:pt x="405384" y="191008"/>
                  <a:pt x="414147" y="206629"/>
                </a:cubicBezTo>
                <a:cubicBezTo>
                  <a:pt x="423418" y="222885"/>
                  <a:pt x="435229" y="230886"/>
                  <a:pt x="449326" y="230886"/>
                </a:cubicBezTo>
                <a:cubicBezTo>
                  <a:pt x="474218" y="230886"/>
                  <a:pt x="486664" y="211074"/>
                  <a:pt x="486664" y="171450"/>
                </a:cubicBezTo>
                <a:cubicBezTo>
                  <a:pt x="486664" y="144399"/>
                  <a:pt x="480822" y="122936"/>
                  <a:pt x="469138" y="107188"/>
                </a:cubicBezTo>
                <a:cubicBezTo>
                  <a:pt x="461010" y="96520"/>
                  <a:pt x="450977" y="91059"/>
                  <a:pt x="438785" y="91059"/>
                </a:cubicBezTo>
                <a:close/>
                <a:moveTo>
                  <a:pt x="2484755" y="90424"/>
                </a:moveTo>
                <a:cubicBezTo>
                  <a:pt x="2474976" y="90424"/>
                  <a:pt x="2466213" y="94869"/>
                  <a:pt x="2458466" y="103632"/>
                </a:cubicBezTo>
                <a:cubicBezTo>
                  <a:pt x="2448306" y="115316"/>
                  <a:pt x="2443226" y="132207"/>
                  <a:pt x="2443226" y="154559"/>
                </a:cubicBezTo>
                <a:cubicBezTo>
                  <a:pt x="2443226" y="177165"/>
                  <a:pt x="2448179" y="194437"/>
                  <a:pt x="2457958" y="206375"/>
                </a:cubicBezTo>
                <a:cubicBezTo>
                  <a:pt x="2467737" y="218440"/>
                  <a:pt x="2478659" y="224409"/>
                  <a:pt x="2490724" y="224409"/>
                </a:cubicBezTo>
                <a:cubicBezTo>
                  <a:pt x="2500884" y="224409"/>
                  <a:pt x="2510790" y="219329"/>
                  <a:pt x="2520188" y="209169"/>
                </a:cubicBezTo>
                <a:lnTo>
                  <a:pt x="2520188" y="130175"/>
                </a:lnTo>
                <a:cubicBezTo>
                  <a:pt x="2519553" y="122555"/>
                  <a:pt x="2517521" y="115570"/>
                  <a:pt x="2514219" y="109347"/>
                </a:cubicBezTo>
                <a:cubicBezTo>
                  <a:pt x="2510917" y="103124"/>
                  <a:pt x="2506472" y="98425"/>
                  <a:pt x="2500884" y="95250"/>
                </a:cubicBezTo>
                <a:cubicBezTo>
                  <a:pt x="2495423" y="92075"/>
                  <a:pt x="2489962" y="90424"/>
                  <a:pt x="2484755" y="90424"/>
                </a:cubicBezTo>
                <a:close/>
                <a:moveTo>
                  <a:pt x="1441577" y="90424"/>
                </a:moveTo>
                <a:cubicBezTo>
                  <a:pt x="1431798" y="90424"/>
                  <a:pt x="1423035" y="94869"/>
                  <a:pt x="1415288" y="103632"/>
                </a:cubicBezTo>
                <a:cubicBezTo>
                  <a:pt x="1405127" y="115316"/>
                  <a:pt x="1400048" y="132207"/>
                  <a:pt x="1400048" y="154559"/>
                </a:cubicBezTo>
                <a:cubicBezTo>
                  <a:pt x="1400048" y="177165"/>
                  <a:pt x="1405001" y="194437"/>
                  <a:pt x="1414780" y="206375"/>
                </a:cubicBezTo>
                <a:cubicBezTo>
                  <a:pt x="1424558" y="218440"/>
                  <a:pt x="1435481" y="224409"/>
                  <a:pt x="1447545" y="224409"/>
                </a:cubicBezTo>
                <a:cubicBezTo>
                  <a:pt x="1457706" y="224409"/>
                  <a:pt x="1467612" y="219329"/>
                  <a:pt x="1477010" y="209169"/>
                </a:cubicBezTo>
                <a:lnTo>
                  <a:pt x="1477010" y="130175"/>
                </a:lnTo>
                <a:cubicBezTo>
                  <a:pt x="1476375" y="122555"/>
                  <a:pt x="1474343" y="115570"/>
                  <a:pt x="1471041" y="109347"/>
                </a:cubicBezTo>
                <a:cubicBezTo>
                  <a:pt x="1467739" y="103124"/>
                  <a:pt x="1463294" y="98425"/>
                  <a:pt x="1457706" y="95250"/>
                </a:cubicBezTo>
                <a:cubicBezTo>
                  <a:pt x="1452245" y="92075"/>
                  <a:pt x="1446783" y="90424"/>
                  <a:pt x="1441577" y="90424"/>
                </a:cubicBezTo>
                <a:close/>
                <a:moveTo>
                  <a:pt x="1967738" y="88264"/>
                </a:moveTo>
                <a:cubicBezTo>
                  <a:pt x="1959483" y="88264"/>
                  <a:pt x="1952498" y="91567"/>
                  <a:pt x="1946910" y="98171"/>
                </a:cubicBezTo>
                <a:cubicBezTo>
                  <a:pt x="1941322" y="104775"/>
                  <a:pt x="1938527" y="114808"/>
                  <a:pt x="1938527" y="128397"/>
                </a:cubicBezTo>
                <a:cubicBezTo>
                  <a:pt x="1938527" y="146050"/>
                  <a:pt x="1942338" y="159766"/>
                  <a:pt x="1949958" y="169418"/>
                </a:cubicBezTo>
                <a:cubicBezTo>
                  <a:pt x="1955800" y="176784"/>
                  <a:pt x="1963166" y="180467"/>
                  <a:pt x="1972056" y="180467"/>
                </a:cubicBezTo>
                <a:cubicBezTo>
                  <a:pt x="1980564" y="180467"/>
                  <a:pt x="1987550" y="177292"/>
                  <a:pt x="1993011" y="170942"/>
                </a:cubicBezTo>
                <a:cubicBezTo>
                  <a:pt x="1998472" y="164592"/>
                  <a:pt x="2001139" y="154686"/>
                  <a:pt x="2001139" y="140970"/>
                </a:cubicBezTo>
                <a:cubicBezTo>
                  <a:pt x="2001139" y="123317"/>
                  <a:pt x="1997329" y="109347"/>
                  <a:pt x="1989582" y="99313"/>
                </a:cubicBezTo>
                <a:cubicBezTo>
                  <a:pt x="1983994" y="91948"/>
                  <a:pt x="1976627" y="88264"/>
                  <a:pt x="1967738" y="88264"/>
                </a:cubicBezTo>
                <a:close/>
                <a:moveTo>
                  <a:pt x="3256026" y="84709"/>
                </a:moveTo>
                <a:lnTo>
                  <a:pt x="3320288" y="84709"/>
                </a:lnTo>
                <a:lnTo>
                  <a:pt x="3320288" y="90932"/>
                </a:lnTo>
                <a:cubicBezTo>
                  <a:pt x="3314446" y="91439"/>
                  <a:pt x="3310509" y="92456"/>
                  <a:pt x="3308731" y="94107"/>
                </a:cubicBezTo>
                <a:cubicBezTo>
                  <a:pt x="3306826" y="95758"/>
                  <a:pt x="3305937" y="98171"/>
                  <a:pt x="3305937" y="101346"/>
                </a:cubicBezTo>
                <a:cubicBezTo>
                  <a:pt x="3305937" y="104775"/>
                  <a:pt x="3306826" y="108966"/>
                  <a:pt x="3308731" y="113919"/>
                </a:cubicBezTo>
                <a:lnTo>
                  <a:pt x="3341624" y="202184"/>
                </a:lnTo>
                <a:lnTo>
                  <a:pt x="3374644" y="130302"/>
                </a:lnTo>
                <a:lnTo>
                  <a:pt x="3365881" y="107696"/>
                </a:lnTo>
                <a:cubicBezTo>
                  <a:pt x="3363214" y="100964"/>
                  <a:pt x="3359658" y="96393"/>
                  <a:pt x="3355340" y="93852"/>
                </a:cubicBezTo>
                <a:cubicBezTo>
                  <a:pt x="3352927" y="92201"/>
                  <a:pt x="3348355" y="91313"/>
                  <a:pt x="3341624" y="90932"/>
                </a:cubicBezTo>
                <a:lnTo>
                  <a:pt x="3341624" y="84709"/>
                </a:lnTo>
                <a:lnTo>
                  <a:pt x="3414649" y="84709"/>
                </a:lnTo>
                <a:lnTo>
                  <a:pt x="3414649" y="90932"/>
                </a:lnTo>
                <a:cubicBezTo>
                  <a:pt x="3406521" y="91313"/>
                  <a:pt x="3400933" y="92710"/>
                  <a:pt x="3397504" y="95250"/>
                </a:cubicBezTo>
                <a:cubicBezTo>
                  <a:pt x="3395345" y="97155"/>
                  <a:pt x="3394202" y="99949"/>
                  <a:pt x="3394202" y="103886"/>
                </a:cubicBezTo>
                <a:cubicBezTo>
                  <a:pt x="3394202" y="106045"/>
                  <a:pt x="3394583" y="108331"/>
                  <a:pt x="3395472" y="110744"/>
                </a:cubicBezTo>
                <a:lnTo>
                  <a:pt x="3430397" y="198755"/>
                </a:lnTo>
                <a:lnTo>
                  <a:pt x="3462655" y="113919"/>
                </a:lnTo>
                <a:cubicBezTo>
                  <a:pt x="3464941" y="107823"/>
                  <a:pt x="3465957" y="103124"/>
                  <a:pt x="3465957" y="99441"/>
                </a:cubicBezTo>
                <a:cubicBezTo>
                  <a:pt x="3465957" y="97409"/>
                  <a:pt x="3464941" y="95504"/>
                  <a:pt x="3462782" y="93852"/>
                </a:cubicBezTo>
                <a:cubicBezTo>
                  <a:pt x="3460623" y="92075"/>
                  <a:pt x="3456305" y="91186"/>
                  <a:pt x="3449955" y="90932"/>
                </a:cubicBezTo>
                <a:lnTo>
                  <a:pt x="3449955" y="84709"/>
                </a:lnTo>
                <a:lnTo>
                  <a:pt x="3498342" y="84709"/>
                </a:lnTo>
                <a:lnTo>
                  <a:pt x="3498342" y="90932"/>
                </a:lnTo>
                <a:cubicBezTo>
                  <a:pt x="3488563" y="92456"/>
                  <a:pt x="3481451" y="98933"/>
                  <a:pt x="3476879" y="110744"/>
                </a:cubicBezTo>
                <a:lnTo>
                  <a:pt x="3425698" y="242824"/>
                </a:lnTo>
                <a:lnTo>
                  <a:pt x="3418840" y="242824"/>
                </a:lnTo>
                <a:lnTo>
                  <a:pt x="3380486" y="144907"/>
                </a:lnTo>
                <a:lnTo>
                  <a:pt x="3335782" y="242824"/>
                </a:lnTo>
                <a:lnTo>
                  <a:pt x="3329559" y="242824"/>
                </a:lnTo>
                <a:lnTo>
                  <a:pt x="3280283" y="113919"/>
                </a:lnTo>
                <a:cubicBezTo>
                  <a:pt x="3277108" y="105791"/>
                  <a:pt x="3273933" y="100202"/>
                  <a:pt x="3270758" y="97409"/>
                </a:cubicBezTo>
                <a:cubicBezTo>
                  <a:pt x="3267710" y="94614"/>
                  <a:pt x="3262757" y="92456"/>
                  <a:pt x="3256026" y="90932"/>
                </a:cubicBezTo>
                <a:close/>
                <a:moveTo>
                  <a:pt x="1103249" y="84709"/>
                </a:moveTo>
                <a:lnTo>
                  <a:pt x="1174750" y="84709"/>
                </a:lnTo>
                <a:lnTo>
                  <a:pt x="1174750" y="90932"/>
                </a:lnTo>
                <a:lnTo>
                  <a:pt x="1171194" y="90932"/>
                </a:lnTo>
                <a:cubicBezTo>
                  <a:pt x="1166241" y="90932"/>
                  <a:pt x="1162431" y="92075"/>
                  <a:pt x="1159891" y="94234"/>
                </a:cubicBezTo>
                <a:cubicBezTo>
                  <a:pt x="1157351" y="96393"/>
                  <a:pt x="1156081" y="99060"/>
                  <a:pt x="1156081" y="102362"/>
                </a:cubicBezTo>
                <a:cubicBezTo>
                  <a:pt x="1156081" y="106680"/>
                  <a:pt x="1157986" y="112776"/>
                  <a:pt x="1161669" y="120396"/>
                </a:cubicBezTo>
                <a:lnTo>
                  <a:pt x="1199007" y="197739"/>
                </a:lnTo>
                <a:lnTo>
                  <a:pt x="1233297" y="113030"/>
                </a:lnTo>
                <a:cubicBezTo>
                  <a:pt x="1235202" y="108458"/>
                  <a:pt x="1236218" y="104013"/>
                  <a:pt x="1236218" y="99441"/>
                </a:cubicBezTo>
                <a:cubicBezTo>
                  <a:pt x="1236218" y="97536"/>
                  <a:pt x="1235837" y="96012"/>
                  <a:pt x="1234948" y="94996"/>
                </a:cubicBezTo>
                <a:cubicBezTo>
                  <a:pt x="1234058" y="93726"/>
                  <a:pt x="1232662" y="92710"/>
                  <a:pt x="1230757" y="92075"/>
                </a:cubicBezTo>
                <a:cubicBezTo>
                  <a:pt x="1228852" y="91313"/>
                  <a:pt x="1225550" y="90932"/>
                  <a:pt x="1220724" y="90932"/>
                </a:cubicBezTo>
                <a:lnTo>
                  <a:pt x="1220724" y="84709"/>
                </a:lnTo>
                <a:lnTo>
                  <a:pt x="1270635" y="84709"/>
                </a:lnTo>
                <a:lnTo>
                  <a:pt x="1270635" y="90932"/>
                </a:lnTo>
                <a:cubicBezTo>
                  <a:pt x="1266570" y="91439"/>
                  <a:pt x="1263395" y="92329"/>
                  <a:pt x="1261110" y="93599"/>
                </a:cubicBezTo>
                <a:cubicBezTo>
                  <a:pt x="1258824" y="94996"/>
                  <a:pt x="1256411" y="97536"/>
                  <a:pt x="1253744" y="101219"/>
                </a:cubicBezTo>
                <a:cubicBezTo>
                  <a:pt x="1252727" y="102743"/>
                  <a:pt x="1250823" y="107061"/>
                  <a:pt x="1248029" y="114046"/>
                </a:cubicBezTo>
                <a:lnTo>
                  <a:pt x="1185545" y="267081"/>
                </a:lnTo>
                <a:cubicBezTo>
                  <a:pt x="1179576" y="281940"/>
                  <a:pt x="1171702" y="293116"/>
                  <a:pt x="1161923" y="300736"/>
                </a:cubicBezTo>
                <a:cubicBezTo>
                  <a:pt x="1152144" y="308356"/>
                  <a:pt x="1142746" y="312166"/>
                  <a:pt x="1133729" y="312166"/>
                </a:cubicBezTo>
                <a:cubicBezTo>
                  <a:pt x="1127125" y="312166"/>
                  <a:pt x="1121664" y="310261"/>
                  <a:pt x="1117473" y="306451"/>
                </a:cubicBezTo>
                <a:cubicBezTo>
                  <a:pt x="1113155" y="302641"/>
                  <a:pt x="1111123" y="298323"/>
                  <a:pt x="1111123" y="293370"/>
                </a:cubicBezTo>
                <a:cubicBezTo>
                  <a:pt x="1111123" y="288671"/>
                  <a:pt x="1112647" y="284861"/>
                  <a:pt x="1115695" y="282067"/>
                </a:cubicBezTo>
                <a:cubicBezTo>
                  <a:pt x="1118743" y="279273"/>
                  <a:pt x="1122934" y="277749"/>
                  <a:pt x="1128395" y="277749"/>
                </a:cubicBezTo>
                <a:cubicBezTo>
                  <a:pt x="1132078" y="277749"/>
                  <a:pt x="1137031" y="279019"/>
                  <a:pt x="1143381" y="281432"/>
                </a:cubicBezTo>
                <a:cubicBezTo>
                  <a:pt x="1147826" y="283210"/>
                  <a:pt x="1150620" y="283972"/>
                  <a:pt x="1151763" y="283972"/>
                </a:cubicBezTo>
                <a:cubicBezTo>
                  <a:pt x="1155192" y="283972"/>
                  <a:pt x="1158748" y="282321"/>
                  <a:pt x="1162685" y="278765"/>
                </a:cubicBezTo>
                <a:cubicBezTo>
                  <a:pt x="1166749" y="275336"/>
                  <a:pt x="1170686" y="268605"/>
                  <a:pt x="1174750" y="258699"/>
                </a:cubicBezTo>
                <a:lnTo>
                  <a:pt x="1185545" y="232156"/>
                </a:lnTo>
                <a:lnTo>
                  <a:pt x="1130554" y="116459"/>
                </a:lnTo>
                <a:cubicBezTo>
                  <a:pt x="1128903" y="112902"/>
                  <a:pt x="1126109" y="108585"/>
                  <a:pt x="1122426" y="103505"/>
                </a:cubicBezTo>
                <a:cubicBezTo>
                  <a:pt x="1119632" y="99568"/>
                  <a:pt x="1117346" y="97027"/>
                  <a:pt x="1115568" y="95631"/>
                </a:cubicBezTo>
                <a:cubicBezTo>
                  <a:pt x="1113028" y="93852"/>
                  <a:pt x="1108964" y="92329"/>
                  <a:pt x="1103249" y="90932"/>
                </a:cubicBezTo>
                <a:close/>
                <a:moveTo>
                  <a:pt x="781939" y="84709"/>
                </a:moveTo>
                <a:lnTo>
                  <a:pt x="854075" y="84709"/>
                </a:lnTo>
                <a:lnTo>
                  <a:pt x="854075" y="90932"/>
                </a:lnTo>
                <a:cubicBezTo>
                  <a:pt x="849503" y="90932"/>
                  <a:pt x="846328" y="91694"/>
                  <a:pt x="844423" y="93345"/>
                </a:cubicBezTo>
                <a:cubicBezTo>
                  <a:pt x="842645" y="94869"/>
                  <a:pt x="841629" y="96901"/>
                  <a:pt x="841629" y="99441"/>
                </a:cubicBezTo>
                <a:cubicBezTo>
                  <a:pt x="841629" y="102108"/>
                  <a:pt x="843661" y="106299"/>
                  <a:pt x="847471" y="111887"/>
                </a:cubicBezTo>
                <a:cubicBezTo>
                  <a:pt x="848741" y="113664"/>
                  <a:pt x="850646" y="116459"/>
                  <a:pt x="853059" y="120269"/>
                </a:cubicBezTo>
                <a:lnTo>
                  <a:pt x="863981" y="137668"/>
                </a:lnTo>
                <a:lnTo>
                  <a:pt x="876427" y="120269"/>
                </a:lnTo>
                <a:cubicBezTo>
                  <a:pt x="884555" y="109220"/>
                  <a:pt x="888492" y="102235"/>
                  <a:pt x="888492" y="99313"/>
                </a:cubicBezTo>
                <a:cubicBezTo>
                  <a:pt x="888492" y="97027"/>
                  <a:pt x="887603" y="94996"/>
                  <a:pt x="885698" y="93345"/>
                </a:cubicBezTo>
                <a:cubicBezTo>
                  <a:pt x="883793" y="91821"/>
                  <a:pt x="880745" y="90932"/>
                  <a:pt x="876427" y="90932"/>
                </a:cubicBezTo>
                <a:lnTo>
                  <a:pt x="876427" y="84709"/>
                </a:lnTo>
                <a:lnTo>
                  <a:pt x="928370" y="84709"/>
                </a:lnTo>
                <a:lnTo>
                  <a:pt x="928370" y="90932"/>
                </a:lnTo>
                <a:cubicBezTo>
                  <a:pt x="922909" y="91313"/>
                  <a:pt x="918210" y="92837"/>
                  <a:pt x="914146" y="95504"/>
                </a:cubicBezTo>
                <a:cubicBezTo>
                  <a:pt x="908685" y="99313"/>
                  <a:pt x="901192" y="107569"/>
                  <a:pt x="891667" y="120269"/>
                </a:cubicBezTo>
                <a:lnTo>
                  <a:pt x="870839" y="148209"/>
                </a:lnTo>
                <a:lnTo>
                  <a:pt x="908939" y="203073"/>
                </a:lnTo>
                <a:cubicBezTo>
                  <a:pt x="918337" y="216662"/>
                  <a:pt x="925068" y="224790"/>
                  <a:pt x="929005" y="227457"/>
                </a:cubicBezTo>
                <a:cubicBezTo>
                  <a:pt x="933069" y="230251"/>
                  <a:pt x="938276" y="231775"/>
                  <a:pt x="944626" y="232156"/>
                </a:cubicBezTo>
                <a:lnTo>
                  <a:pt x="944626" y="238125"/>
                </a:lnTo>
                <a:lnTo>
                  <a:pt x="872363" y="238125"/>
                </a:lnTo>
                <a:lnTo>
                  <a:pt x="872363" y="232156"/>
                </a:lnTo>
                <a:cubicBezTo>
                  <a:pt x="877316" y="232156"/>
                  <a:pt x="881253" y="231013"/>
                  <a:pt x="884047" y="228727"/>
                </a:cubicBezTo>
                <a:cubicBezTo>
                  <a:pt x="886079" y="227203"/>
                  <a:pt x="887222" y="225171"/>
                  <a:pt x="887222" y="222504"/>
                </a:cubicBezTo>
                <a:cubicBezTo>
                  <a:pt x="887222" y="219964"/>
                  <a:pt x="883666" y="213487"/>
                  <a:pt x="876427" y="203073"/>
                </a:cubicBezTo>
                <a:lnTo>
                  <a:pt x="854075" y="170307"/>
                </a:lnTo>
                <a:lnTo>
                  <a:pt x="829437" y="203073"/>
                </a:lnTo>
                <a:cubicBezTo>
                  <a:pt x="821817" y="213233"/>
                  <a:pt x="818007" y="219329"/>
                  <a:pt x="818007" y="221234"/>
                </a:cubicBezTo>
                <a:cubicBezTo>
                  <a:pt x="818007" y="223901"/>
                  <a:pt x="819277" y="226314"/>
                  <a:pt x="821817" y="228473"/>
                </a:cubicBezTo>
                <a:cubicBezTo>
                  <a:pt x="824357" y="230632"/>
                  <a:pt x="828040" y="231902"/>
                  <a:pt x="833120" y="232156"/>
                </a:cubicBezTo>
                <a:lnTo>
                  <a:pt x="833120" y="238125"/>
                </a:lnTo>
                <a:lnTo>
                  <a:pt x="783082" y="238125"/>
                </a:lnTo>
                <a:lnTo>
                  <a:pt x="783082" y="232156"/>
                </a:lnTo>
                <a:cubicBezTo>
                  <a:pt x="787019" y="231521"/>
                  <a:pt x="790575" y="230124"/>
                  <a:pt x="793623" y="227965"/>
                </a:cubicBezTo>
                <a:cubicBezTo>
                  <a:pt x="797814" y="224663"/>
                  <a:pt x="805053" y="216408"/>
                  <a:pt x="815086" y="203073"/>
                </a:cubicBezTo>
                <a:lnTo>
                  <a:pt x="847217" y="160401"/>
                </a:lnTo>
                <a:lnTo>
                  <a:pt x="818007" y="118237"/>
                </a:lnTo>
                <a:cubicBezTo>
                  <a:pt x="809752" y="106172"/>
                  <a:pt x="803402" y="98679"/>
                  <a:pt x="798830" y="95504"/>
                </a:cubicBezTo>
                <a:cubicBezTo>
                  <a:pt x="794385" y="92456"/>
                  <a:pt x="788670" y="90932"/>
                  <a:pt x="781939" y="90932"/>
                </a:cubicBezTo>
                <a:close/>
                <a:moveTo>
                  <a:pt x="3044571" y="80263"/>
                </a:moveTo>
                <a:lnTo>
                  <a:pt x="3051683" y="80263"/>
                </a:lnTo>
                <a:lnTo>
                  <a:pt x="3051683" y="112776"/>
                </a:lnTo>
                <a:cubicBezTo>
                  <a:pt x="3069717" y="91059"/>
                  <a:pt x="3086862" y="80263"/>
                  <a:pt x="3103118" y="80263"/>
                </a:cubicBezTo>
                <a:cubicBezTo>
                  <a:pt x="3111500" y="80263"/>
                  <a:pt x="3118739" y="82296"/>
                  <a:pt x="3124708" y="86487"/>
                </a:cubicBezTo>
                <a:cubicBezTo>
                  <a:pt x="3130804" y="90677"/>
                  <a:pt x="3135503" y="97536"/>
                  <a:pt x="3139186" y="107188"/>
                </a:cubicBezTo>
                <a:cubicBezTo>
                  <a:pt x="3141599" y="113919"/>
                  <a:pt x="3142869" y="124206"/>
                  <a:pt x="3142869" y="138049"/>
                </a:cubicBezTo>
                <a:lnTo>
                  <a:pt x="3142869" y="203454"/>
                </a:lnTo>
                <a:cubicBezTo>
                  <a:pt x="3142869" y="213233"/>
                  <a:pt x="3143631" y="219710"/>
                  <a:pt x="3145155" y="223266"/>
                </a:cubicBezTo>
                <a:cubicBezTo>
                  <a:pt x="3146425" y="226060"/>
                  <a:pt x="3148330" y="228219"/>
                  <a:pt x="3151124" y="229743"/>
                </a:cubicBezTo>
                <a:cubicBezTo>
                  <a:pt x="3153791" y="231267"/>
                  <a:pt x="3158871" y="232156"/>
                  <a:pt x="3166237" y="232156"/>
                </a:cubicBezTo>
                <a:lnTo>
                  <a:pt x="3166237" y="238125"/>
                </a:lnTo>
                <a:lnTo>
                  <a:pt x="3090418" y="238125"/>
                </a:lnTo>
                <a:lnTo>
                  <a:pt x="3090418" y="232156"/>
                </a:lnTo>
                <a:lnTo>
                  <a:pt x="3093593" y="232156"/>
                </a:lnTo>
                <a:cubicBezTo>
                  <a:pt x="3100705" y="232156"/>
                  <a:pt x="3105785" y="231013"/>
                  <a:pt x="3108579" y="228854"/>
                </a:cubicBezTo>
                <a:cubicBezTo>
                  <a:pt x="3111373" y="226695"/>
                  <a:pt x="3113405" y="223393"/>
                  <a:pt x="3114548" y="219202"/>
                </a:cubicBezTo>
                <a:cubicBezTo>
                  <a:pt x="3114929" y="217551"/>
                  <a:pt x="3115183" y="212344"/>
                  <a:pt x="3115183" y="203454"/>
                </a:cubicBezTo>
                <a:lnTo>
                  <a:pt x="3115183" y="140716"/>
                </a:lnTo>
                <a:cubicBezTo>
                  <a:pt x="3115183" y="126746"/>
                  <a:pt x="3113405" y="116586"/>
                  <a:pt x="3109722" y="110236"/>
                </a:cubicBezTo>
                <a:cubicBezTo>
                  <a:pt x="3106166" y="104013"/>
                  <a:pt x="3100070" y="100838"/>
                  <a:pt x="3091434" y="100838"/>
                </a:cubicBezTo>
                <a:cubicBezTo>
                  <a:pt x="3078099" y="100838"/>
                  <a:pt x="3064891" y="108076"/>
                  <a:pt x="3051683" y="122555"/>
                </a:cubicBezTo>
                <a:lnTo>
                  <a:pt x="3051683" y="203454"/>
                </a:lnTo>
                <a:cubicBezTo>
                  <a:pt x="3051683" y="213868"/>
                  <a:pt x="3052318" y="220218"/>
                  <a:pt x="3053588" y="222758"/>
                </a:cubicBezTo>
                <a:cubicBezTo>
                  <a:pt x="3055112" y="225933"/>
                  <a:pt x="3057271" y="228346"/>
                  <a:pt x="3060065" y="229870"/>
                </a:cubicBezTo>
                <a:cubicBezTo>
                  <a:pt x="3062732" y="231394"/>
                  <a:pt x="3068320" y="232156"/>
                  <a:pt x="3076702" y="232156"/>
                </a:cubicBezTo>
                <a:lnTo>
                  <a:pt x="3076702" y="238125"/>
                </a:lnTo>
                <a:lnTo>
                  <a:pt x="3000883" y="238125"/>
                </a:lnTo>
                <a:lnTo>
                  <a:pt x="3000883" y="232156"/>
                </a:lnTo>
                <a:lnTo>
                  <a:pt x="3004185" y="232156"/>
                </a:lnTo>
                <a:cubicBezTo>
                  <a:pt x="3011932" y="232156"/>
                  <a:pt x="3017266" y="230124"/>
                  <a:pt x="3020060" y="226187"/>
                </a:cubicBezTo>
                <a:cubicBezTo>
                  <a:pt x="3022727" y="222250"/>
                  <a:pt x="3024124" y="214630"/>
                  <a:pt x="3024124" y="203454"/>
                </a:cubicBezTo>
                <a:lnTo>
                  <a:pt x="3024124" y="146558"/>
                </a:lnTo>
                <a:cubicBezTo>
                  <a:pt x="3024124" y="128143"/>
                  <a:pt x="3023743" y="116967"/>
                  <a:pt x="3022854" y="112902"/>
                </a:cubicBezTo>
                <a:cubicBezTo>
                  <a:pt x="3021965" y="108838"/>
                  <a:pt x="3020695" y="106172"/>
                  <a:pt x="3019044" y="104648"/>
                </a:cubicBezTo>
                <a:cubicBezTo>
                  <a:pt x="3017266" y="103251"/>
                  <a:pt x="3014980" y="102488"/>
                  <a:pt x="3012059" y="102488"/>
                </a:cubicBezTo>
                <a:cubicBezTo>
                  <a:pt x="3008884" y="102488"/>
                  <a:pt x="3005201" y="103377"/>
                  <a:pt x="3000883" y="105029"/>
                </a:cubicBezTo>
                <a:lnTo>
                  <a:pt x="2998343" y="98933"/>
                </a:lnTo>
                <a:close/>
                <a:moveTo>
                  <a:pt x="2918079" y="80263"/>
                </a:moveTo>
                <a:cubicBezTo>
                  <a:pt x="2931668" y="80263"/>
                  <a:pt x="2942844" y="82550"/>
                  <a:pt x="2951607" y="87122"/>
                </a:cubicBezTo>
                <a:cubicBezTo>
                  <a:pt x="2958211" y="90551"/>
                  <a:pt x="2963037" y="96012"/>
                  <a:pt x="2966085" y="103377"/>
                </a:cubicBezTo>
                <a:cubicBezTo>
                  <a:pt x="2968117" y="108204"/>
                  <a:pt x="2969133" y="117983"/>
                  <a:pt x="2969133" y="132842"/>
                </a:cubicBezTo>
                <a:lnTo>
                  <a:pt x="2969133" y="184912"/>
                </a:lnTo>
                <a:cubicBezTo>
                  <a:pt x="2969133" y="199517"/>
                  <a:pt x="2969387" y="208407"/>
                  <a:pt x="2970022" y="211709"/>
                </a:cubicBezTo>
                <a:cubicBezTo>
                  <a:pt x="2970530" y="215011"/>
                  <a:pt x="2971419" y="217297"/>
                  <a:pt x="2972689" y="218313"/>
                </a:cubicBezTo>
                <a:cubicBezTo>
                  <a:pt x="2974086" y="219456"/>
                  <a:pt x="2975483" y="220091"/>
                  <a:pt x="2977134" y="220091"/>
                </a:cubicBezTo>
                <a:cubicBezTo>
                  <a:pt x="2978912" y="220091"/>
                  <a:pt x="2980563" y="219710"/>
                  <a:pt x="2981833" y="218821"/>
                </a:cubicBezTo>
                <a:cubicBezTo>
                  <a:pt x="2984246" y="217424"/>
                  <a:pt x="2988691" y="213360"/>
                  <a:pt x="2995422" y="206629"/>
                </a:cubicBezTo>
                <a:lnTo>
                  <a:pt x="2995422" y="216027"/>
                </a:lnTo>
                <a:cubicBezTo>
                  <a:pt x="2982976" y="232791"/>
                  <a:pt x="2971038" y="241173"/>
                  <a:pt x="2959608" y="241173"/>
                </a:cubicBezTo>
                <a:cubicBezTo>
                  <a:pt x="2954147" y="241173"/>
                  <a:pt x="2949829" y="239268"/>
                  <a:pt x="2946527" y="235458"/>
                </a:cubicBezTo>
                <a:cubicBezTo>
                  <a:pt x="2943352" y="231648"/>
                  <a:pt x="2941574" y="225171"/>
                  <a:pt x="2941574" y="216027"/>
                </a:cubicBezTo>
                <a:cubicBezTo>
                  <a:pt x="2925826" y="228219"/>
                  <a:pt x="2915920" y="235204"/>
                  <a:pt x="2911856" y="237109"/>
                </a:cubicBezTo>
                <a:cubicBezTo>
                  <a:pt x="2905887" y="239903"/>
                  <a:pt x="2899410" y="241300"/>
                  <a:pt x="2892679" y="241300"/>
                </a:cubicBezTo>
                <a:cubicBezTo>
                  <a:pt x="2882011" y="241300"/>
                  <a:pt x="2873248" y="237617"/>
                  <a:pt x="2866390" y="230378"/>
                </a:cubicBezTo>
                <a:cubicBezTo>
                  <a:pt x="2859532" y="223139"/>
                  <a:pt x="2856103" y="213614"/>
                  <a:pt x="2856103" y="201803"/>
                </a:cubicBezTo>
                <a:cubicBezTo>
                  <a:pt x="2856103" y="194310"/>
                  <a:pt x="2857754" y="187833"/>
                  <a:pt x="2861183" y="182372"/>
                </a:cubicBezTo>
                <a:cubicBezTo>
                  <a:pt x="2865755" y="174752"/>
                  <a:pt x="2873629" y="167640"/>
                  <a:pt x="2885059" y="160909"/>
                </a:cubicBezTo>
                <a:cubicBezTo>
                  <a:pt x="2896362" y="154305"/>
                  <a:pt x="2915158" y="146050"/>
                  <a:pt x="2941574" y="136525"/>
                </a:cubicBezTo>
                <a:lnTo>
                  <a:pt x="2941574" y="130429"/>
                </a:lnTo>
                <a:cubicBezTo>
                  <a:pt x="2941574" y="115188"/>
                  <a:pt x="2939034" y="104648"/>
                  <a:pt x="2934208" y="98933"/>
                </a:cubicBezTo>
                <a:cubicBezTo>
                  <a:pt x="2929382" y="93345"/>
                  <a:pt x="2922270" y="90424"/>
                  <a:pt x="2912999" y="90424"/>
                </a:cubicBezTo>
                <a:cubicBezTo>
                  <a:pt x="2906014" y="90424"/>
                  <a:pt x="2900426" y="92329"/>
                  <a:pt x="2896362" y="96138"/>
                </a:cubicBezTo>
                <a:cubicBezTo>
                  <a:pt x="2892044" y="99949"/>
                  <a:pt x="2890012" y="104267"/>
                  <a:pt x="2890012" y="109220"/>
                </a:cubicBezTo>
                <a:lnTo>
                  <a:pt x="2890266" y="118872"/>
                </a:lnTo>
                <a:cubicBezTo>
                  <a:pt x="2890266" y="124079"/>
                  <a:pt x="2888996" y="128016"/>
                  <a:pt x="2886329" y="130810"/>
                </a:cubicBezTo>
                <a:cubicBezTo>
                  <a:pt x="2883789" y="133604"/>
                  <a:pt x="2880360" y="135001"/>
                  <a:pt x="2876042" y="135001"/>
                </a:cubicBezTo>
                <a:cubicBezTo>
                  <a:pt x="2871978" y="135001"/>
                  <a:pt x="2868549" y="133477"/>
                  <a:pt x="2865882" y="130683"/>
                </a:cubicBezTo>
                <a:cubicBezTo>
                  <a:pt x="2863342" y="127762"/>
                  <a:pt x="2861945" y="123825"/>
                  <a:pt x="2861945" y="118745"/>
                </a:cubicBezTo>
                <a:cubicBezTo>
                  <a:pt x="2861945" y="109093"/>
                  <a:pt x="2866898" y="100330"/>
                  <a:pt x="2876677" y="92329"/>
                </a:cubicBezTo>
                <a:cubicBezTo>
                  <a:pt x="2886583" y="84201"/>
                  <a:pt x="2900299" y="80263"/>
                  <a:pt x="2918079" y="80263"/>
                </a:cubicBezTo>
                <a:close/>
                <a:moveTo>
                  <a:pt x="1970532" y="80263"/>
                </a:moveTo>
                <a:cubicBezTo>
                  <a:pt x="1985137" y="80263"/>
                  <a:pt x="1997837" y="83820"/>
                  <a:pt x="2008505" y="90932"/>
                </a:cubicBezTo>
                <a:lnTo>
                  <a:pt x="2041017" y="90932"/>
                </a:lnTo>
                <a:cubicBezTo>
                  <a:pt x="2045843" y="90932"/>
                  <a:pt x="2048637" y="91059"/>
                  <a:pt x="2049399" y="91313"/>
                </a:cubicBezTo>
                <a:cubicBezTo>
                  <a:pt x="2050161" y="91694"/>
                  <a:pt x="2050795" y="92075"/>
                  <a:pt x="2051050" y="92837"/>
                </a:cubicBezTo>
                <a:cubicBezTo>
                  <a:pt x="2051812" y="93852"/>
                  <a:pt x="2052066" y="95631"/>
                  <a:pt x="2052066" y="98171"/>
                </a:cubicBezTo>
                <a:cubicBezTo>
                  <a:pt x="2052066" y="101092"/>
                  <a:pt x="2051812" y="103124"/>
                  <a:pt x="2051304" y="104139"/>
                </a:cubicBezTo>
                <a:cubicBezTo>
                  <a:pt x="2050923" y="104775"/>
                  <a:pt x="2050288" y="105156"/>
                  <a:pt x="2049526" y="105537"/>
                </a:cubicBezTo>
                <a:cubicBezTo>
                  <a:pt x="2048637" y="105791"/>
                  <a:pt x="2045843" y="106045"/>
                  <a:pt x="2041017" y="106045"/>
                </a:cubicBezTo>
                <a:lnTo>
                  <a:pt x="2021077" y="106045"/>
                </a:lnTo>
                <a:cubicBezTo>
                  <a:pt x="2027427" y="114046"/>
                  <a:pt x="2030476" y="124333"/>
                  <a:pt x="2030476" y="136779"/>
                </a:cubicBezTo>
                <a:cubicBezTo>
                  <a:pt x="2030476" y="151130"/>
                  <a:pt x="2025014" y="163322"/>
                  <a:pt x="2014093" y="173482"/>
                </a:cubicBezTo>
                <a:cubicBezTo>
                  <a:pt x="2003170" y="183642"/>
                  <a:pt x="1988439" y="188722"/>
                  <a:pt x="1970024" y="188722"/>
                </a:cubicBezTo>
                <a:cubicBezTo>
                  <a:pt x="1962404" y="188722"/>
                  <a:pt x="1954657" y="187579"/>
                  <a:pt x="1946783" y="185420"/>
                </a:cubicBezTo>
                <a:cubicBezTo>
                  <a:pt x="1941830" y="189611"/>
                  <a:pt x="1938527" y="193294"/>
                  <a:pt x="1936877" y="196469"/>
                </a:cubicBezTo>
                <a:cubicBezTo>
                  <a:pt x="1935099" y="199644"/>
                  <a:pt x="1934210" y="202438"/>
                  <a:pt x="1934210" y="204597"/>
                </a:cubicBezTo>
                <a:cubicBezTo>
                  <a:pt x="1934210" y="206502"/>
                  <a:pt x="1935099" y="208407"/>
                  <a:pt x="1937004" y="210185"/>
                </a:cubicBezTo>
                <a:cubicBezTo>
                  <a:pt x="1938782" y="211963"/>
                  <a:pt x="1942464" y="213233"/>
                  <a:pt x="1947799" y="213995"/>
                </a:cubicBezTo>
                <a:cubicBezTo>
                  <a:pt x="1950847" y="214503"/>
                  <a:pt x="1958720" y="214884"/>
                  <a:pt x="1971167" y="215138"/>
                </a:cubicBezTo>
                <a:cubicBezTo>
                  <a:pt x="1994281" y="215773"/>
                  <a:pt x="2009139" y="216535"/>
                  <a:pt x="2015870" y="217551"/>
                </a:cubicBezTo>
                <a:cubicBezTo>
                  <a:pt x="2026285" y="218948"/>
                  <a:pt x="2034539" y="222885"/>
                  <a:pt x="2040763" y="229108"/>
                </a:cubicBezTo>
                <a:cubicBezTo>
                  <a:pt x="2046986" y="235331"/>
                  <a:pt x="2050033" y="243078"/>
                  <a:pt x="2050033" y="252222"/>
                </a:cubicBezTo>
                <a:cubicBezTo>
                  <a:pt x="2050033" y="264795"/>
                  <a:pt x="2044192" y="276606"/>
                  <a:pt x="2032381" y="287655"/>
                </a:cubicBezTo>
                <a:cubicBezTo>
                  <a:pt x="2014982" y="304038"/>
                  <a:pt x="1992249" y="312166"/>
                  <a:pt x="1964182" y="312166"/>
                </a:cubicBezTo>
                <a:cubicBezTo>
                  <a:pt x="1942592" y="312166"/>
                  <a:pt x="1924431" y="307213"/>
                  <a:pt x="1909572" y="297561"/>
                </a:cubicBezTo>
                <a:cubicBezTo>
                  <a:pt x="1901189" y="291973"/>
                  <a:pt x="1896999" y="286131"/>
                  <a:pt x="1896999" y="280162"/>
                </a:cubicBezTo>
                <a:cubicBezTo>
                  <a:pt x="1896999" y="277495"/>
                  <a:pt x="1897633" y="274828"/>
                  <a:pt x="1898904" y="272161"/>
                </a:cubicBezTo>
                <a:cubicBezTo>
                  <a:pt x="1900808" y="267970"/>
                  <a:pt x="1904745" y="262255"/>
                  <a:pt x="1910588" y="254889"/>
                </a:cubicBezTo>
                <a:cubicBezTo>
                  <a:pt x="1911350" y="253873"/>
                  <a:pt x="1917064" y="247777"/>
                  <a:pt x="1927733" y="236728"/>
                </a:cubicBezTo>
                <a:cubicBezTo>
                  <a:pt x="1921891" y="233299"/>
                  <a:pt x="1917827" y="230251"/>
                  <a:pt x="1915414" y="227457"/>
                </a:cubicBezTo>
                <a:cubicBezTo>
                  <a:pt x="1913001" y="224790"/>
                  <a:pt x="1911731" y="221615"/>
                  <a:pt x="1911731" y="218186"/>
                </a:cubicBezTo>
                <a:cubicBezTo>
                  <a:pt x="1911731" y="214249"/>
                  <a:pt x="1913382" y="209677"/>
                  <a:pt x="1916557" y="204470"/>
                </a:cubicBezTo>
                <a:cubicBezTo>
                  <a:pt x="1919732" y="199263"/>
                  <a:pt x="1927098" y="191770"/>
                  <a:pt x="1938527" y="182245"/>
                </a:cubicBezTo>
                <a:cubicBezTo>
                  <a:pt x="1929257" y="177673"/>
                  <a:pt x="1922018" y="171196"/>
                  <a:pt x="1916938" y="163068"/>
                </a:cubicBezTo>
                <a:cubicBezTo>
                  <a:pt x="1911985" y="154813"/>
                  <a:pt x="1909445" y="145796"/>
                  <a:pt x="1909445" y="135763"/>
                </a:cubicBezTo>
                <a:cubicBezTo>
                  <a:pt x="1909445" y="120650"/>
                  <a:pt x="1915160" y="107569"/>
                  <a:pt x="1926589" y="96647"/>
                </a:cubicBezTo>
                <a:cubicBezTo>
                  <a:pt x="1938020" y="85725"/>
                  <a:pt x="1952752" y="80263"/>
                  <a:pt x="1970532" y="80263"/>
                </a:cubicBezTo>
                <a:close/>
                <a:moveTo>
                  <a:pt x="1763649" y="80263"/>
                </a:moveTo>
                <a:lnTo>
                  <a:pt x="1770761" y="80263"/>
                </a:lnTo>
                <a:lnTo>
                  <a:pt x="1770761" y="112776"/>
                </a:lnTo>
                <a:cubicBezTo>
                  <a:pt x="1788795" y="91059"/>
                  <a:pt x="1805939" y="80263"/>
                  <a:pt x="1822195" y="80263"/>
                </a:cubicBezTo>
                <a:cubicBezTo>
                  <a:pt x="1830577" y="80263"/>
                  <a:pt x="1837817" y="82296"/>
                  <a:pt x="1843786" y="86487"/>
                </a:cubicBezTo>
                <a:cubicBezTo>
                  <a:pt x="1849882" y="90677"/>
                  <a:pt x="1854581" y="97536"/>
                  <a:pt x="1858264" y="107188"/>
                </a:cubicBezTo>
                <a:cubicBezTo>
                  <a:pt x="1860677" y="113919"/>
                  <a:pt x="1861947" y="124206"/>
                  <a:pt x="1861947" y="138049"/>
                </a:cubicBezTo>
                <a:lnTo>
                  <a:pt x="1861947" y="203454"/>
                </a:lnTo>
                <a:cubicBezTo>
                  <a:pt x="1861947" y="213233"/>
                  <a:pt x="1862708" y="219710"/>
                  <a:pt x="1864233" y="223266"/>
                </a:cubicBezTo>
                <a:cubicBezTo>
                  <a:pt x="1865502" y="226060"/>
                  <a:pt x="1867408" y="228219"/>
                  <a:pt x="1870202" y="229743"/>
                </a:cubicBezTo>
                <a:cubicBezTo>
                  <a:pt x="1872869" y="231267"/>
                  <a:pt x="1877949" y="232156"/>
                  <a:pt x="1885314" y="232156"/>
                </a:cubicBezTo>
                <a:lnTo>
                  <a:pt x="1885314" y="238125"/>
                </a:lnTo>
                <a:lnTo>
                  <a:pt x="1809495" y="238125"/>
                </a:lnTo>
                <a:lnTo>
                  <a:pt x="1809495" y="232156"/>
                </a:lnTo>
                <a:lnTo>
                  <a:pt x="1812670" y="232156"/>
                </a:lnTo>
                <a:cubicBezTo>
                  <a:pt x="1819783" y="232156"/>
                  <a:pt x="1824863" y="231013"/>
                  <a:pt x="1827657" y="228854"/>
                </a:cubicBezTo>
                <a:cubicBezTo>
                  <a:pt x="1830451" y="226695"/>
                  <a:pt x="1832483" y="223393"/>
                  <a:pt x="1833626" y="219202"/>
                </a:cubicBezTo>
                <a:cubicBezTo>
                  <a:pt x="1834007" y="217551"/>
                  <a:pt x="1834261" y="212344"/>
                  <a:pt x="1834261" y="203454"/>
                </a:cubicBezTo>
                <a:lnTo>
                  <a:pt x="1834261" y="140716"/>
                </a:lnTo>
                <a:cubicBezTo>
                  <a:pt x="1834261" y="126746"/>
                  <a:pt x="1832483" y="116586"/>
                  <a:pt x="1828800" y="110236"/>
                </a:cubicBezTo>
                <a:cubicBezTo>
                  <a:pt x="1825244" y="104013"/>
                  <a:pt x="1819148" y="100838"/>
                  <a:pt x="1810512" y="100838"/>
                </a:cubicBezTo>
                <a:cubicBezTo>
                  <a:pt x="1797177" y="100838"/>
                  <a:pt x="1783969" y="108076"/>
                  <a:pt x="1770761" y="122555"/>
                </a:cubicBezTo>
                <a:lnTo>
                  <a:pt x="1770761" y="203454"/>
                </a:lnTo>
                <a:cubicBezTo>
                  <a:pt x="1770761" y="213868"/>
                  <a:pt x="1771395" y="220218"/>
                  <a:pt x="1772666" y="222758"/>
                </a:cubicBezTo>
                <a:cubicBezTo>
                  <a:pt x="1774189" y="225933"/>
                  <a:pt x="1776349" y="228346"/>
                  <a:pt x="1779143" y="229870"/>
                </a:cubicBezTo>
                <a:cubicBezTo>
                  <a:pt x="1781810" y="231394"/>
                  <a:pt x="1787398" y="232156"/>
                  <a:pt x="1795780" y="232156"/>
                </a:cubicBezTo>
                <a:lnTo>
                  <a:pt x="1795780" y="238125"/>
                </a:lnTo>
                <a:lnTo>
                  <a:pt x="1719961" y="238125"/>
                </a:lnTo>
                <a:lnTo>
                  <a:pt x="1719961" y="232156"/>
                </a:lnTo>
                <a:lnTo>
                  <a:pt x="1723263" y="232156"/>
                </a:lnTo>
                <a:cubicBezTo>
                  <a:pt x="1731010" y="232156"/>
                  <a:pt x="1736344" y="230124"/>
                  <a:pt x="1739138" y="226187"/>
                </a:cubicBezTo>
                <a:cubicBezTo>
                  <a:pt x="1741805" y="222250"/>
                  <a:pt x="1743202" y="214630"/>
                  <a:pt x="1743202" y="203454"/>
                </a:cubicBezTo>
                <a:lnTo>
                  <a:pt x="1743202" y="146558"/>
                </a:lnTo>
                <a:cubicBezTo>
                  <a:pt x="1743202" y="128143"/>
                  <a:pt x="1742820" y="116967"/>
                  <a:pt x="1741932" y="112902"/>
                </a:cubicBezTo>
                <a:cubicBezTo>
                  <a:pt x="1741043" y="108838"/>
                  <a:pt x="1739773" y="106172"/>
                  <a:pt x="1738122" y="104648"/>
                </a:cubicBezTo>
                <a:cubicBezTo>
                  <a:pt x="1736344" y="103251"/>
                  <a:pt x="1734058" y="102488"/>
                  <a:pt x="1731137" y="102488"/>
                </a:cubicBezTo>
                <a:cubicBezTo>
                  <a:pt x="1727962" y="102488"/>
                  <a:pt x="1724279" y="103377"/>
                  <a:pt x="1719961" y="105029"/>
                </a:cubicBezTo>
                <a:lnTo>
                  <a:pt x="1717420" y="98933"/>
                </a:lnTo>
                <a:close/>
                <a:moveTo>
                  <a:pt x="1022985" y="80263"/>
                </a:moveTo>
                <a:cubicBezTo>
                  <a:pt x="1036574" y="80263"/>
                  <a:pt x="1047750" y="82550"/>
                  <a:pt x="1056513" y="87122"/>
                </a:cubicBezTo>
                <a:cubicBezTo>
                  <a:pt x="1063117" y="90551"/>
                  <a:pt x="1067943" y="96012"/>
                  <a:pt x="1070991" y="103377"/>
                </a:cubicBezTo>
                <a:cubicBezTo>
                  <a:pt x="1073023" y="108204"/>
                  <a:pt x="1074039" y="117983"/>
                  <a:pt x="1074039" y="132842"/>
                </a:cubicBezTo>
                <a:lnTo>
                  <a:pt x="1074039" y="184912"/>
                </a:lnTo>
                <a:cubicBezTo>
                  <a:pt x="1074039" y="199517"/>
                  <a:pt x="1074293" y="208407"/>
                  <a:pt x="1074928" y="211709"/>
                </a:cubicBezTo>
                <a:cubicBezTo>
                  <a:pt x="1075436" y="215011"/>
                  <a:pt x="1076325" y="217297"/>
                  <a:pt x="1077595" y="218313"/>
                </a:cubicBezTo>
                <a:cubicBezTo>
                  <a:pt x="1078992" y="219456"/>
                  <a:pt x="1080389" y="220091"/>
                  <a:pt x="1082040" y="220091"/>
                </a:cubicBezTo>
                <a:cubicBezTo>
                  <a:pt x="1083818" y="220091"/>
                  <a:pt x="1085469" y="219710"/>
                  <a:pt x="1086739" y="218821"/>
                </a:cubicBezTo>
                <a:cubicBezTo>
                  <a:pt x="1089152" y="217424"/>
                  <a:pt x="1093597" y="213360"/>
                  <a:pt x="1100328" y="206629"/>
                </a:cubicBezTo>
                <a:lnTo>
                  <a:pt x="1100328" y="216027"/>
                </a:lnTo>
                <a:cubicBezTo>
                  <a:pt x="1087882" y="232791"/>
                  <a:pt x="1075944" y="241173"/>
                  <a:pt x="1064514" y="241173"/>
                </a:cubicBezTo>
                <a:cubicBezTo>
                  <a:pt x="1059053" y="241173"/>
                  <a:pt x="1054735" y="239268"/>
                  <a:pt x="1051433" y="235458"/>
                </a:cubicBezTo>
                <a:cubicBezTo>
                  <a:pt x="1048258" y="231648"/>
                  <a:pt x="1046480" y="225171"/>
                  <a:pt x="1046480" y="216027"/>
                </a:cubicBezTo>
                <a:cubicBezTo>
                  <a:pt x="1030732" y="228219"/>
                  <a:pt x="1020826" y="235204"/>
                  <a:pt x="1016762" y="237109"/>
                </a:cubicBezTo>
                <a:cubicBezTo>
                  <a:pt x="1010793" y="239903"/>
                  <a:pt x="1004316" y="241300"/>
                  <a:pt x="997585" y="241300"/>
                </a:cubicBezTo>
                <a:cubicBezTo>
                  <a:pt x="986917" y="241300"/>
                  <a:pt x="978154" y="237617"/>
                  <a:pt x="971296" y="230378"/>
                </a:cubicBezTo>
                <a:cubicBezTo>
                  <a:pt x="964438" y="223139"/>
                  <a:pt x="961009" y="213614"/>
                  <a:pt x="961009" y="201803"/>
                </a:cubicBezTo>
                <a:cubicBezTo>
                  <a:pt x="961009" y="194310"/>
                  <a:pt x="962660" y="187833"/>
                  <a:pt x="966089" y="182372"/>
                </a:cubicBezTo>
                <a:cubicBezTo>
                  <a:pt x="970661" y="174752"/>
                  <a:pt x="978535" y="167640"/>
                  <a:pt x="989965" y="160909"/>
                </a:cubicBezTo>
                <a:cubicBezTo>
                  <a:pt x="1001268" y="154305"/>
                  <a:pt x="1020064" y="146050"/>
                  <a:pt x="1046480" y="136525"/>
                </a:cubicBezTo>
                <a:lnTo>
                  <a:pt x="1046480" y="130429"/>
                </a:lnTo>
                <a:cubicBezTo>
                  <a:pt x="1046480" y="115188"/>
                  <a:pt x="1043940" y="104648"/>
                  <a:pt x="1039114" y="98933"/>
                </a:cubicBezTo>
                <a:cubicBezTo>
                  <a:pt x="1034288" y="93345"/>
                  <a:pt x="1027176" y="90424"/>
                  <a:pt x="1017905" y="90424"/>
                </a:cubicBezTo>
                <a:cubicBezTo>
                  <a:pt x="1010920" y="90424"/>
                  <a:pt x="1005332" y="92329"/>
                  <a:pt x="1001268" y="96138"/>
                </a:cubicBezTo>
                <a:cubicBezTo>
                  <a:pt x="996950" y="99949"/>
                  <a:pt x="994918" y="104267"/>
                  <a:pt x="994918" y="109220"/>
                </a:cubicBezTo>
                <a:lnTo>
                  <a:pt x="995172" y="118872"/>
                </a:lnTo>
                <a:cubicBezTo>
                  <a:pt x="995172" y="124079"/>
                  <a:pt x="993902" y="128016"/>
                  <a:pt x="991235" y="130810"/>
                </a:cubicBezTo>
                <a:cubicBezTo>
                  <a:pt x="988695" y="133604"/>
                  <a:pt x="985266" y="135001"/>
                  <a:pt x="980948" y="135001"/>
                </a:cubicBezTo>
                <a:cubicBezTo>
                  <a:pt x="976884" y="135001"/>
                  <a:pt x="973455" y="133477"/>
                  <a:pt x="970788" y="130683"/>
                </a:cubicBezTo>
                <a:cubicBezTo>
                  <a:pt x="968248" y="127762"/>
                  <a:pt x="966851" y="123825"/>
                  <a:pt x="966851" y="118745"/>
                </a:cubicBezTo>
                <a:cubicBezTo>
                  <a:pt x="966851" y="109093"/>
                  <a:pt x="971804" y="100330"/>
                  <a:pt x="981583" y="92329"/>
                </a:cubicBezTo>
                <a:cubicBezTo>
                  <a:pt x="991489" y="84201"/>
                  <a:pt x="1005205" y="80263"/>
                  <a:pt x="1022985" y="80263"/>
                </a:cubicBezTo>
                <a:close/>
                <a:moveTo>
                  <a:pt x="624459" y="80263"/>
                </a:moveTo>
                <a:cubicBezTo>
                  <a:pt x="639572" y="80263"/>
                  <a:pt x="652018" y="84201"/>
                  <a:pt x="661670" y="92201"/>
                </a:cubicBezTo>
                <a:cubicBezTo>
                  <a:pt x="671449" y="100202"/>
                  <a:pt x="676275" y="108458"/>
                  <a:pt x="676275" y="117094"/>
                </a:cubicBezTo>
                <a:cubicBezTo>
                  <a:pt x="676275" y="121285"/>
                  <a:pt x="674878" y="124713"/>
                  <a:pt x="672084" y="127381"/>
                </a:cubicBezTo>
                <a:cubicBezTo>
                  <a:pt x="669417" y="130048"/>
                  <a:pt x="665607" y="131318"/>
                  <a:pt x="660654" y="131318"/>
                </a:cubicBezTo>
                <a:cubicBezTo>
                  <a:pt x="654050" y="131318"/>
                  <a:pt x="649097" y="129159"/>
                  <a:pt x="645795" y="124968"/>
                </a:cubicBezTo>
                <a:cubicBezTo>
                  <a:pt x="643890" y="122555"/>
                  <a:pt x="642620" y="118110"/>
                  <a:pt x="641985" y="111506"/>
                </a:cubicBezTo>
                <a:cubicBezTo>
                  <a:pt x="641350" y="104901"/>
                  <a:pt x="639191" y="99949"/>
                  <a:pt x="635254" y="96520"/>
                </a:cubicBezTo>
                <a:cubicBezTo>
                  <a:pt x="631317" y="93091"/>
                  <a:pt x="625856" y="91439"/>
                  <a:pt x="618998" y="91439"/>
                </a:cubicBezTo>
                <a:cubicBezTo>
                  <a:pt x="607822" y="91439"/>
                  <a:pt x="598805" y="95631"/>
                  <a:pt x="592074" y="103886"/>
                </a:cubicBezTo>
                <a:cubicBezTo>
                  <a:pt x="582930" y="114808"/>
                  <a:pt x="578485" y="129286"/>
                  <a:pt x="578485" y="147193"/>
                </a:cubicBezTo>
                <a:cubicBezTo>
                  <a:pt x="578485" y="165481"/>
                  <a:pt x="582930" y="181610"/>
                  <a:pt x="591947" y="195707"/>
                </a:cubicBezTo>
                <a:cubicBezTo>
                  <a:pt x="600964" y="209677"/>
                  <a:pt x="613029" y="216662"/>
                  <a:pt x="628396" y="216662"/>
                </a:cubicBezTo>
                <a:cubicBezTo>
                  <a:pt x="639318" y="216662"/>
                  <a:pt x="649097" y="212979"/>
                  <a:pt x="657860" y="205486"/>
                </a:cubicBezTo>
                <a:cubicBezTo>
                  <a:pt x="663956" y="200279"/>
                  <a:pt x="669925" y="191008"/>
                  <a:pt x="675767" y="177546"/>
                </a:cubicBezTo>
                <a:lnTo>
                  <a:pt x="680593" y="179832"/>
                </a:lnTo>
                <a:cubicBezTo>
                  <a:pt x="676529" y="200025"/>
                  <a:pt x="668401" y="215646"/>
                  <a:pt x="656336" y="226441"/>
                </a:cubicBezTo>
                <a:cubicBezTo>
                  <a:pt x="644271" y="237363"/>
                  <a:pt x="630936" y="242824"/>
                  <a:pt x="616331" y="242824"/>
                </a:cubicBezTo>
                <a:cubicBezTo>
                  <a:pt x="598932" y="242824"/>
                  <a:pt x="583692" y="235458"/>
                  <a:pt x="570738" y="220853"/>
                </a:cubicBezTo>
                <a:cubicBezTo>
                  <a:pt x="557784" y="206248"/>
                  <a:pt x="551307" y="186563"/>
                  <a:pt x="551307" y="161671"/>
                </a:cubicBezTo>
                <a:cubicBezTo>
                  <a:pt x="551307" y="137541"/>
                  <a:pt x="558546" y="117856"/>
                  <a:pt x="572897" y="102870"/>
                </a:cubicBezTo>
                <a:cubicBezTo>
                  <a:pt x="587248" y="87757"/>
                  <a:pt x="604393" y="80263"/>
                  <a:pt x="624459" y="80263"/>
                </a:cubicBezTo>
                <a:close/>
                <a:moveTo>
                  <a:pt x="3585083" y="80010"/>
                </a:moveTo>
                <a:cubicBezTo>
                  <a:pt x="3602228" y="80010"/>
                  <a:pt x="3616325" y="85725"/>
                  <a:pt x="3627374" y="97027"/>
                </a:cubicBezTo>
                <a:cubicBezTo>
                  <a:pt x="3638423" y="108331"/>
                  <a:pt x="3644011" y="123571"/>
                  <a:pt x="3644011" y="142494"/>
                </a:cubicBezTo>
                <a:lnTo>
                  <a:pt x="3537966" y="142494"/>
                </a:lnTo>
                <a:cubicBezTo>
                  <a:pt x="3537966" y="165354"/>
                  <a:pt x="3543427" y="183134"/>
                  <a:pt x="3554603" y="196088"/>
                </a:cubicBezTo>
                <a:cubicBezTo>
                  <a:pt x="3565779" y="209042"/>
                  <a:pt x="3578860" y="215519"/>
                  <a:pt x="3593973" y="215519"/>
                </a:cubicBezTo>
                <a:cubicBezTo>
                  <a:pt x="3604006" y="215519"/>
                  <a:pt x="3612769" y="212725"/>
                  <a:pt x="3620135" y="207264"/>
                </a:cubicBezTo>
                <a:cubicBezTo>
                  <a:pt x="3627628" y="201676"/>
                  <a:pt x="3633851" y="192278"/>
                  <a:pt x="3638804" y="178816"/>
                </a:cubicBezTo>
                <a:lnTo>
                  <a:pt x="3644011" y="182245"/>
                </a:lnTo>
                <a:cubicBezTo>
                  <a:pt x="3641598" y="197485"/>
                  <a:pt x="3634867" y="211455"/>
                  <a:pt x="3623564" y="224028"/>
                </a:cubicBezTo>
                <a:cubicBezTo>
                  <a:pt x="3612261" y="236474"/>
                  <a:pt x="3598164" y="242824"/>
                  <a:pt x="3581273" y="242824"/>
                </a:cubicBezTo>
                <a:cubicBezTo>
                  <a:pt x="3562858" y="242824"/>
                  <a:pt x="3546983" y="235585"/>
                  <a:pt x="3533902" y="221361"/>
                </a:cubicBezTo>
                <a:cubicBezTo>
                  <a:pt x="3520821" y="207010"/>
                  <a:pt x="3514217" y="187706"/>
                  <a:pt x="3514217" y="163449"/>
                </a:cubicBezTo>
                <a:cubicBezTo>
                  <a:pt x="3514217" y="137160"/>
                  <a:pt x="3520948" y="116713"/>
                  <a:pt x="3534410" y="102108"/>
                </a:cubicBezTo>
                <a:cubicBezTo>
                  <a:pt x="3547872" y="87376"/>
                  <a:pt x="3564763" y="80010"/>
                  <a:pt x="3585083" y="80010"/>
                </a:cubicBezTo>
                <a:close/>
                <a:moveTo>
                  <a:pt x="2740152" y="75564"/>
                </a:moveTo>
                <a:cubicBezTo>
                  <a:pt x="2741676" y="75564"/>
                  <a:pt x="2743327" y="75819"/>
                  <a:pt x="2744978" y="76200"/>
                </a:cubicBezTo>
                <a:cubicBezTo>
                  <a:pt x="2749804" y="77724"/>
                  <a:pt x="2753487" y="81026"/>
                  <a:pt x="2755773" y="85979"/>
                </a:cubicBezTo>
                <a:cubicBezTo>
                  <a:pt x="2758059" y="90805"/>
                  <a:pt x="2758186" y="96138"/>
                  <a:pt x="2756281" y="101981"/>
                </a:cubicBezTo>
                <a:cubicBezTo>
                  <a:pt x="2754122" y="108585"/>
                  <a:pt x="2749423" y="113284"/>
                  <a:pt x="2742184" y="116205"/>
                </a:cubicBezTo>
                <a:cubicBezTo>
                  <a:pt x="2736215" y="118745"/>
                  <a:pt x="2728087" y="120014"/>
                  <a:pt x="2717800" y="120142"/>
                </a:cubicBezTo>
                <a:lnTo>
                  <a:pt x="2717800" y="177673"/>
                </a:lnTo>
                <a:cubicBezTo>
                  <a:pt x="2717800" y="194056"/>
                  <a:pt x="2718181" y="204978"/>
                  <a:pt x="2718943" y="210312"/>
                </a:cubicBezTo>
                <a:cubicBezTo>
                  <a:pt x="2719705" y="213995"/>
                  <a:pt x="2721102" y="216789"/>
                  <a:pt x="2723134" y="218567"/>
                </a:cubicBezTo>
                <a:cubicBezTo>
                  <a:pt x="2724912" y="220091"/>
                  <a:pt x="2727071" y="220853"/>
                  <a:pt x="2729484" y="220853"/>
                </a:cubicBezTo>
                <a:cubicBezTo>
                  <a:pt x="2733040" y="220853"/>
                  <a:pt x="2736850" y="219964"/>
                  <a:pt x="2741295" y="218059"/>
                </a:cubicBezTo>
                <a:lnTo>
                  <a:pt x="2743581" y="223901"/>
                </a:lnTo>
                <a:lnTo>
                  <a:pt x="2697734" y="242824"/>
                </a:lnTo>
                <a:lnTo>
                  <a:pt x="2690114" y="242824"/>
                </a:lnTo>
                <a:lnTo>
                  <a:pt x="2690114" y="210312"/>
                </a:lnTo>
                <a:cubicBezTo>
                  <a:pt x="2677668" y="223774"/>
                  <a:pt x="2667635" y="232791"/>
                  <a:pt x="2660015" y="237236"/>
                </a:cubicBezTo>
                <a:cubicBezTo>
                  <a:pt x="2653665" y="240919"/>
                  <a:pt x="2646426" y="242824"/>
                  <a:pt x="2638044" y="242824"/>
                </a:cubicBezTo>
                <a:cubicBezTo>
                  <a:pt x="2620010" y="242824"/>
                  <a:pt x="2608199" y="233934"/>
                  <a:pt x="2602611" y="216154"/>
                </a:cubicBezTo>
                <a:cubicBezTo>
                  <a:pt x="2600198" y="208407"/>
                  <a:pt x="2598928" y="197358"/>
                  <a:pt x="2598928" y="183007"/>
                </a:cubicBezTo>
                <a:lnTo>
                  <a:pt x="2598928" y="114554"/>
                </a:lnTo>
                <a:cubicBezTo>
                  <a:pt x="2598928" y="103251"/>
                  <a:pt x="2595880" y="96138"/>
                  <a:pt x="2589657" y="92963"/>
                </a:cubicBezTo>
                <a:cubicBezTo>
                  <a:pt x="2586609" y="91567"/>
                  <a:pt x="2581021" y="90805"/>
                  <a:pt x="2573020" y="90932"/>
                </a:cubicBezTo>
                <a:lnTo>
                  <a:pt x="2573020" y="84709"/>
                </a:lnTo>
                <a:lnTo>
                  <a:pt x="2626741" y="84709"/>
                </a:lnTo>
                <a:lnTo>
                  <a:pt x="2626741" y="187452"/>
                </a:lnTo>
                <a:cubicBezTo>
                  <a:pt x="2626741" y="210566"/>
                  <a:pt x="2635250" y="222250"/>
                  <a:pt x="2652141" y="222250"/>
                </a:cubicBezTo>
                <a:cubicBezTo>
                  <a:pt x="2656967" y="222250"/>
                  <a:pt x="2662428" y="220726"/>
                  <a:pt x="2668524" y="217678"/>
                </a:cubicBezTo>
                <a:cubicBezTo>
                  <a:pt x="2674620" y="214630"/>
                  <a:pt x="2681859" y="208915"/>
                  <a:pt x="2690114" y="200406"/>
                </a:cubicBezTo>
                <a:lnTo>
                  <a:pt x="2690114" y="113538"/>
                </a:lnTo>
                <a:cubicBezTo>
                  <a:pt x="2690114" y="104775"/>
                  <a:pt x="2688590" y="98806"/>
                  <a:pt x="2685288" y="95758"/>
                </a:cubicBezTo>
                <a:cubicBezTo>
                  <a:pt x="2682113" y="92837"/>
                  <a:pt x="2675509" y="91186"/>
                  <a:pt x="2665603" y="90932"/>
                </a:cubicBezTo>
                <a:lnTo>
                  <a:pt x="2665603" y="84709"/>
                </a:lnTo>
                <a:lnTo>
                  <a:pt x="2717800" y="84709"/>
                </a:lnTo>
                <a:lnTo>
                  <a:pt x="2717800" y="113538"/>
                </a:lnTo>
                <a:cubicBezTo>
                  <a:pt x="2721229" y="113284"/>
                  <a:pt x="2726309" y="112395"/>
                  <a:pt x="2733040" y="110744"/>
                </a:cubicBezTo>
                <a:cubicBezTo>
                  <a:pt x="2736342" y="109093"/>
                  <a:pt x="2737485" y="107314"/>
                  <a:pt x="2736215" y="105410"/>
                </a:cubicBezTo>
                <a:cubicBezTo>
                  <a:pt x="2736215" y="105156"/>
                  <a:pt x="2734945" y="104267"/>
                  <a:pt x="2732405" y="102616"/>
                </a:cubicBezTo>
                <a:cubicBezTo>
                  <a:pt x="2729992" y="100964"/>
                  <a:pt x="2728214" y="99187"/>
                  <a:pt x="2727198" y="97282"/>
                </a:cubicBezTo>
                <a:cubicBezTo>
                  <a:pt x="2724912" y="93472"/>
                  <a:pt x="2724277" y="89788"/>
                  <a:pt x="2725293" y="86233"/>
                </a:cubicBezTo>
                <a:cubicBezTo>
                  <a:pt x="2726182" y="82676"/>
                  <a:pt x="2728595" y="79756"/>
                  <a:pt x="2732532" y="77597"/>
                </a:cubicBezTo>
                <a:cubicBezTo>
                  <a:pt x="2734945" y="76326"/>
                  <a:pt x="2737485" y="75564"/>
                  <a:pt x="2740152" y="75564"/>
                </a:cubicBezTo>
                <a:close/>
                <a:moveTo>
                  <a:pt x="1696974" y="75564"/>
                </a:moveTo>
                <a:cubicBezTo>
                  <a:pt x="1698498" y="75564"/>
                  <a:pt x="1700149" y="75819"/>
                  <a:pt x="1701800" y="76200"/>
                </a:cubicBezTo>
                <a:cubicBezTo>
                  <a:pt x="1706626" y="77724"/>
                  <a:pt x="1710308" y="81026"/>
                  <a:pt x="1712595" y="85979"/>
                </a:cubicBezTo>
                <a:cubicBezTo>
                  <a:pt x="1714881" y="90805"/>
                  <a:pt x="1715008" y="96138"/>
                  <a:pt x="1713102" y="101981"/>
                </a:cubicBezTo>
                <a:cubicBezTo>
                  <a:pt x="1710944" y="108585"/>
                  <a:pt x="1706245" y="113284"/>
                  <a:pt x="1699006" y="116205"/>
                </a:cubicBezTo>
                <a:cubicBezTo>
                  <a:pt x="1693037" y="118745"/>
                  <a:pt x="1684908" y="120014"/>
                  <a:pt x="1674622" y="120142"/>
                </a:cubicBezTo>
                <a:lnTo>
                  <a:pt x="1674622" y="177673"/>
                </a:lnTo>
                <a:cubicBezTo>
                  <a:pt x="1674622" y="194056"/>
                  <a:pt x="1675002" y="204978"/>
                  <a:pt x="1675764" y="210312"/>
                </a:cubicBezTo>
                <a:cubicBezTo>
                  <a:pt x="1676527" y="213995"/>
                  <a:pt x="1677924" y="216789"/>
                  <a:pt x="1679956" y="218567"/>
                </a:cubicBezTo>
                <a:cubicBezTo>
                  <a:pt x="1681733" y="220091"/>
                  <a:pt x="1683893" y="220853"/>
                  <a:pt x="1686306" y="220853"/>
                </a:cubicBezTo>
                <a:cubicBezTo>
                  <a:pt x="1689862" y="220853"/>
                  <a:pt x="1693672" y="219964"/>
                  <a:pt x="1698117" y="218059"/>
                </a:cubicBezTo>
                <a:lnTo>
                  <a:pt x="1700402" y="223901"/>
                </a:lnTo>
                <a:lnTo>
                  <a:pt x="1654556" y="242824"/>
                </a:lnTo>
                <a:lnTo>
                  <a:pt x="1646936" y="242824"/>
                </a:lnTo>
                <a:lnTo>
                  <a:pt x="1646936" y="210312"/>
                </a:lnTo>
                <a:cubicBezTo>
                  <a:pt x="1634489" y="223774"/>
                  <a:pt x="1624457" y="232791"/>
                  <a:pt x="1616837" y="237236"/>
                </a:cubicBezTo>
                <a:cubicBezTo>
                  <a:pt x="1610487" y="240919"/>
                  <a:pt x="1603248" y="242824"/>
                  <a:pt x="1594866" y="242824"/>
                </a:cubicBezTo>
                <a:cubicBezTo>
                  <a:pt x="1576832" y="242824"/>
                  <a:pt x="1565020" y="233934"/>
                  <a:pt x="1559433" y="216154"/>
                </a:cubicBezTo>
                <a:cubicBezTo>
                  <a:pt x="1557020" y="208407"/>
                  <a:pt x="1555750" y="197358"/>
                  <a:pt x="1555750" y="183007"/>
                </a:cubicBezTo>
                <a:lnTo>
                  <a:pt x="1555750" y="114554"/>
                </a:lnTo>
                <a:cubicBezTo>
                  <a:pt x="1555750" y="103251"/>
                  <a:pt x="1552702" y="96138"/>
                  <a:pt x="1546479" y="92963"/>
                </a:cubicBezTo>
                <a:cubicBezTo>
                  <a:pt x="1543431" y="91567"/>
                  <a:pt x="1537843" y="90805"/>
                  <a:pt x="1529842" y="90932"/>
                </a:cubicBezTo>
                <a:lnTo>
                  <a:pt x="1529842" y="84709"/>
                </a:lnTo>
                <a:lnTo>
                  <a:pt x="1583563" y="84709"/>
                </a:lnTo>
                <a:lnTo>
                  <a:pt x="1583563" y="187452"/>
                </a:lnTo>
                <a:cubicBezTo>
                  <a:pt x="1583563" y="210566"/>
                  <a:pt x="1592072" y="222250"/>
                  <a:pt x="1608963" y="222250"/>
                </a:cubicBezTo>
                <a:cubicBezTo>
                  <a:pt x="1613789" y="222250"/>
                  <a:pt x="1619250" y="220726"/>
                  <a:pt x="1625345" y="217678"/>
                </a:cubicBezTo>
                <a:cubicBezTo>
                  <a:pt x="1631442" y="214630"/>
                  <a:pt x="1638681" y="208915"/>
                  <a:pt x="1646936" y="200406"/>
                </a:cubicBezTo>
                <a:lnTo>
                  <a:pt x="1646936" y="113538"/>
                </a:lnTo>
                <a:cubicBezTo>
                  <a:pt x="1646936" y="104775"/>
                  <a:pt x="1645412" y="98806"/>
                  <a:pt x="1642110" y="95758"/>
                </a:cubicBezTo>
                <a:cubicBezTo>
                  <a:pt x="1638935" y="92837"/>
                  <a:pt x="1632331" y="91186"/>
                  <a:pt x="1622425" y="90932"/>
                </a:cubicBezTo>
                <a:lnTo>
                  <a:pt x="1622425" y="84709"/>
                </a:lnTo>
                <a:lnTo>
                  <a:pt x="1674622" y="84709"/>
                </a:lnTo>
                <a:lnTo>
                  <a:pt x="1674622" y="113538"/>
                </a:lnTo>
                <a:cubicBezTo>
                  <a:pt x="1678051" y="113284"/>
                  <a:pt x="1683131" y="112395"/>
                  <a:pt x="1689862" y="110744"/>
                </a:cubicBezTo>
                <a:cubicBezTo>
                  <a:pt x="1693164" y="109093"/>
                  <a:pt x="1694307" y="107314"/>
                  <a:pt x="1693037" y="105410"/>
                </a:cubicBezTo>
                <a:cubicBezTo>
                  <a:pt x="1693037" y="105156"/>
                  <a:pt x="1691767" y="104267"/>
                  <a:pt x="1689227" y="102616"/>
                </a:cubicBezTo>
                <a:cubicBezTo>
                  <a:pt x="1686814" y="100964"/>
                  <a:pt x="1685036" y="99187"/>
                  <a:pt x="1684020" y="97282"/>
                </a:cubicBezTo>
                <a:cubicBezTo>
                  <a:pt x="1681733" y="93472"/>
                  <a:pt x="1681099" y="89788"/>
                  <a:pt x="1682114" y="86233"/>
                </a:cubicBezTo>
                <a:cubicBezTo>
                  <a:pt x="1683004" y="82676"/>
                  <a:pt x="1685417" y="79756"/>
                  <a:pt x="1689354" y="77597"/>
                </a:cubicBezTo>
                <a:cubicBezTo>
                  <a:pt x="1691767" y="76326"/>
                  <a:pt x="1694307" y="75564"/>
                  <a:pt x="1696974" y="75564"/>
                </a:cubicBezTo>
                <a:close/>
                <a:moveTo>
                  <a:pt x="523113" y="75564"/>
                </a:moveTo>
                <a:cubicBezTo>
                  <a:pt x="524637" y="75564"/>
                  <a:pt x="526288" y="75819"/>
                  <a:pt x="527812" y="76200"/>
                </a:cubicBezTo>
                <a:cubicBezTo>
                  <a:pt x="532765" y="77724"/>
                  <a:pt x="536448" y="81026"/>
                  <a:pt x="538734" y="85979"/>
                </a:cubicBezTo>
                <a:cubicBezTo>
                  <a:pt x="541020" y="90805"/>
                  <a:pt x="541147" y="96138"/>
                  <a:pt x="539242" y="101981"/>
                </a:cubicBezTo>
                <a:cubicBezTo>
                  <a:pt x="537083" y="108585"/>
                  <a:pt x="532384" y="113284"/>
                  <a:pt x="525145" y="116205"/>
                </a:cubicBezTo>
                <a:cubicBezTo>
                  <a:pt x="521462" y="117729"/>
                  <a:pt x="515874" y="118872"/>
                  <a:pt x="508508" y="119761"/>
                </a:cubicBezTo>
                <a:cubicBezTo>
                  <a:pt x="514731" y="131445"/>
                  <a:pt x="517779" y="144399"/>
                  <a:pt x="517779" y="158623"/>
                </a:cubicBezTo>
                <a:cubicBezTo>
                  <a:pt x="517779" y="172720"/>
                  <a:pt x="514477" y="186690"/>
                  <a:pt x="508000" y="200279"/>
                </a:cubicBezTo>
                <a:cubicBezTo>
                  <a:pt x="501015" y="214630"/>
                  <a:pt x="491998" y="225171"/>
                  <a:pt x="480822" y="232156"/>
                </a:cubicBezTo>
                <a:cubicBezTo>
                  <a:pt x="469265" y="239268"/>
                  <a:pt x="456311" y="242824"/>
                  <a:pt x="442087" y="242824"/>
                </a:cubicBezTo>
                <a:cubicBezTo>
                  <a:pt x="419100" y="242824"/>
                  <a:pt x="400685" y="233553"/>
                  <a:pt x="387096" y="215138"/>
                </a:cubicBezTo>
                <a:cubicBezTo>
                  <a:pt x="375539" y="199644"/>
                  <a:pt x="369824" y="182245"/>
                  <a:pt x="369824" y="162941"/>
                </a:cubicBezTo>
                <a:cubicBezTo>
                  <a:pt x="369824" y="148717"/>
                  <a:pt x="373380" y="134620"/>
                  <a:pt x="380492" y="120776"/>
                </a:cubicBezTo>
                <a:cubicBezTo>
                  <a:pt x="387477" y="106934"/>
                  <a:pt x="396748" y="96647"/>
                  <a:pt x="408051" y="90170"/>
                </a:cubicBezTo>
                <a:cubicBezTo>
                  <a:pt x="419227" y="83566"/>
                  <a:pt x="431292" y="80263"/>
                  <a:pt x="443992" y="80263"/>
                </a:cubicBezTo>
                <a:cubicBezTo>
                  <a:pt x="467233" y="80263"/>
                  <a:pt x="485902" y="89026"/>
                  <a:pt x="499872" y="106680"/>
                </a:cubicBezTo>
                <a:cubicBezTo>
                  <a:pt x="501650" y="108966"/>
                  <a:pt x="503301" y="111251"/>
                  <a:pt x="504825" y="113538"/>
                </a:cubicBezTo>
                <a:cubicBezTo>
                  <a:pt x="506984" y="113284"/>
                  <a:pt x="510794" y="112395"/>
                  <a:pt x="516001" y="110744"/>
                </a:cubicBezTo>
                <a:cubicBezTo>
                  <a:pt x="519303" y="109093"/>
                  <a:pt x="520446" y="107314"/>
                  <a:pt x="519176" y="105410"/>
                </a:cubicBezTo>
                <a:cubicBezTo>
                  <a:pt x="517017" y="104267"/>
                  <a:pt x="514096" y="101600"/>
                  <a:pt x="510159" y="97282"/>
                </a:cubicBezTo>
                <a:cubicBezTo>
                  <a:pt x="507873" y="93472"/>
                  <a:pt x="507238" y="89788"/>
                  <a:pt x="508254" y="86233"/>
                </a:cubicBezTo>
                <a:cubicBezTo>
                  <a:pt x="509143" y="82676"/>
                  <a:pt x="511556" y="79756"/>
                  <a:pt x="515493" y="77597"/>
                </a:cubicBezTo>
                <a:cubicBezTo>
                  <a:pt x="517906" y="76326"/>
                  <a:pt x="520446" y="75564"/>
                  <a:pt x="523113" y="75564"/>
                </a:cubicBezTo>
                <a:close/>
                <a:moveTo>
                  <a:pt x="339852" y="75564"/>
                </a:moveTo>
                <a:cubicBezTo>
                  <a:pt x="341376" y="75564"/>
                  <a:pt x="343027" y="75819"/>
                  <a:pt x="344678" y="76200"/>
                </a:cubicBezTo>
                <a:cubicBezTo>
                  <a:pt x="349504" y="77724"/>
                  <a:pt x="353187" y="81026"/>
                  <a:pt x="355473" y="85979"/>
                </a:cubicBezTo>
                <a:cubicBezTo>
                  <a:pt x="357759" y="90805"/>
                  <a:pt x="357886" y="96138"/>
                  <a:pt x="355981" y="101981"/>
                </a:cubicBezTo>
                <a:cubicBezTo>
                  <a:pt x="353822" y="108585"/>
                  <a:pt x="349123" y="113284"/>
                  <a:pt x="341884" y="116205"/>
                </a:cubicBezTo>
                <a:cubicBezTo>
                  <a:pt x="335915" y="118745"/>
                  <a:pt x="327787" y="120014"/>
                  <a:pt x="317500" y="120142"/>
                </a:cubicBezTo>
                <a:lnTo>
                  <a:pt x="317500" y="177673"/>
                </a:lnTo>
                <a:cubicBezTo>
                  <a:pt x="317500" y="194056"/>
                  <a:pt x="317881" y="204978"/>
                  <a:pt x="318643" y="210312"/>
                </a:cubicBezTo>
                <a:cubicBezTo>
                  <a:pt x="319405" y="213995"/>
                  <a:pt x="320802" y="216789"/>
                  <a:pt x="322834" y="218567"/>
                </a:cubicBezTo>
                <a:cubicBezTo>
                  <a:pt x="324612" y="220091"/>
                  <a:pt x="326771" y="220853"/>
                  <a:pt x="329184" y="220853"/>
                </a:cubicBezTo>
                <a:cubicBezTo>
                  <a:pt x="332740" y="220853"/>
                  <a:pt x="336550" y="219964"/>
                  <a:pt x="340995" y="218059"/>
                </a:cubicBezTo>
                <a:lnTo>
                  <a:pt x="343281" y="223901"/>
                </a:lnTo>
                <a:lnTo>
                  <a:pt x="297434" y="242824"/>
                </a:lnTo>
                <a:lnTo>
                  <a:pt x="289814" y="242824"/>
                </a:lnTo>
                <a:lnTo>
                  <a:pt x="289814" y="210312"/>
                </a:lnTo>
                <a:cubicBezTo>
                  <a:pt x="277368" y="223774"/>
                  <a:pt x="267335" y="232791"/>
                  <a:pt x="259715" y="237236"/>
                </a:cubicBezTo>
                <a:cubicBezTo>
                  <a:pt x="253365" y="240919"/>
                  <a:pt x="246126" y="242824"/>
                  <a:pt x="237744" y="242824"/>
                </a:cubicBezTo>
                <a:cubicBezTo>
                  <a:pt x="219710" y="242824"/>
                  <a:pt x="207899" y="233934"/>
                  <a:pt x="202311" y="216154"/>
                </a:cubicBezTo>
                <a:cubicBezTo>
                  <a:pt x="199898" y="208407"/>
                  <a:pt x="198628" y="197358"/>
                  <a:pt x="198628" y="183007"/>
                </a:cubicBezTo>
                <a:lnTo>
                  <a:pt x="198628" y="114554"/>
                </a:lnTo>
                <a:cubicBezTo>
                  <a:pt x="198628" y="103251"/>
                  <a:pt x="195580" y="96138"/>
                  <a:pt x="189357" y="92963"/>
                </a:cubicBezTo>
                <a:cubicBezTo>
                  <a:pt x="186309" y="91567"/>
                  <a:pt x="180721" y="90805"/>
                  <a:pt x="172720" y="90932"/>
                </a:cubicBezTo>
                <a:lnTo>
                  <a:pt x="172720" y="84709"/>
                </a:lnTo>
                <a:lnTo>
                  <a:pt x="226441" y="84709"/>
                </a:lnTo>
                <a:lnTo>
                  <a:pt x="226441" y="187452"/>
                </a:lnTo>
                <a:cubicBezTo>
                  <a:pt x="226441" y="210566"/>
                  <a:pt x="234950" y="222250"/>
                  <a:pt x="251841" y="222250"/>
                </a:cubicBezTo>
                <a:cubicBezTo>
                  <a:pt x="256667" y="222250"/>
                  <a:pt x="262128" y="220726"/>
                  <a:pt x="268224" y="217678"/>
                </a:cubicBezTo>
                <a:cubicBezTo>
                  <a:pt x="274320" y="214630"/>
                  <a:pt x="281559" y="208915"/>
                  <a:pt x="289814" y="200406"/>
                </a:cubicBezTo>
                <a:lnTo>
                  <a:pt x="289814" y="113538"/>
                </a:lnTo>
                <a:cubicBezTo>
                  <a:pt x="289814" y="104775"/>
                  <a:pt x="288290" y="98806"/>
                  <a:pt x="284988" y="95758"/>
                </a:cubicBezTo>
                <a:cubicBezTo>
                  <a:pt x="281813" y="92837"/>
                  <a:pt x="275209" y="91186"/>
                  <a:pt x="265303" y="90932"/>
                </a:cubicBezTo>
                <a:lnTo>
                  <a:pt x="265303" y="84709"/>
                </a:lnTo>
                <a:lnTo>
                  <a:pt x="317500" y="84709"/>
                </a:lnTo>
                <a:lnTo>
                  <a:pt x="317500" y="113538"/>
                </a:lnTo>
                <a:cubicBezTo>
                  <a:pt x="320929" y="113284"/>
                  <a:pt x="326009" y="112395"/>
                  <a:pt x="332740" y="110744"/>
                </a:cubicBezTo>
                <a:cubicBezTo>
                  <a:pt x="336042" y="109093"/>
                  <a:pt x="337185" y="107314"/>
                  <a:pt x="335915" y="105410"/>
                </a:cubicBezTo>
                <a:cubicBezTo>
                  <a:pt x="335915" y="105283"/>
                  <a:pt x="334645" y="104394"/>
                  <a:pt x="332105" y="102616"/>
                </a:cubicBezTo>
                <a:cubicBezTo>
                  <a:pt x="329692" y="100964"/>
                  <a:pt x="327914" y="99187"/>
                  <a:pt x="326898" y="97282"/>
                </a:cubicBezTo>
                <a:cubicBezTo>
                  <a:pt x="324612" y="93472"/>
                  <a:pt x="323977" y="89788"/>
                  <a:pt x="324993" y="86233"/>
                </a:cubicBezTo>
                <a:cubicBezTo>
                  <a:pt x="325882" y="82676"/>
                  <a:pt x="328295" y="79756"/>
                  <a:pt x="332232" y="77597"/>
                </a:cubicBezTo>
                <a:cubicBezTo>
                  <a:pt x="334645" y="76326"/>
                  <a:pt x="337185" y="75564"/>
                  <a:pt x="339852" y="75564"/>
                </a:cubicBezTo>
                <a:close/>
                <a:moveTo>
                  <a:pt x="2239772" y="6350"/>
                </a:moveTo>
                <a:lnTo>
                  <a:pt x="2245360" y="6350"/>
                </a:lnTo>
                <a:lnTo>
                  <a:pt x="2245360" y="198120"/>
                </a:lnTo>
                <a:cubicBezTo>
                  <a:pt x="2245360" y="210820"/>
                  <a:pt x="2245868" y="218821"/>
                  <a:pt x="2246884" y="221869"/>
                </a:cubicBezTo>
                <a:cubicBezTo>
                  <a:pt x="2248027" y="225044"/>
                  <a:pt x="2250186" y="227457"/>
                  <a:pt x="2253615" y="229108"/>
                </a:cubicBezTo>
                <a:cubicBezTo>
                  <a:pt x="2256917" y="230759"/>
                  <a:pt x="2263775" y="231648"/>
                  <a:pt x="2273935" y="231902"/>
                </a:cubicBezTo>
                <a:lnTo>
                  <a:pt x="2273935" y="238125"/>
                </a:lnTo>
                <a:lnTo>
                  <a:pt x="2188591" y="238125"/>
                </a:lnTo>
                <a:lnTo>
                  <a:pt x="2188591" y="231902"/>
                </a:lnTo>
                <a:cubicBezTo>
                  <a:pt x="2199259" y="231648"/>
                  <a:pt x="2206244" y="230759"/>
                  <a:pt x="2209419" y="229108"/>
                </a:cubicBezTo>
                <a:cubicBezTo>
                  <a:pt x="2212467" y="227584"/>
                  <a:pt x="2214626" y="225425"/>
                  <a:pt x="2215896" y="222631"/>
                </a:cubicBezTo>
                <a:cubicBezTo>
                  <a:pt x="2217166" y="219964"/>
                  <a:pt x="2217674" y="211709"/>
                  <a:pt x="2217674" y="198120"/>
                </a:cubicBezTo>
                <a:lnTo>
                  <a:pt x="2217674" y="75564"/>
                </a:lnTo>
                <a:cubicBezTo>
                  <a:pt x="2217674" y="59055"/>
                  <a:pt x="2217166" y="48387"/>
                  <a:pt x="2216023" y="43688"/>
                </a:cubicBezTo>
                <a:cubicBezTo>
                  <a:pt x="2215261" y="40132"/>
                  <a:pt x="2213864" y="37592"/>
                  <a:pt x="2211832" y="35813"/>
                </a:cubicBezTo>
                <a:cubicBezTo>
                  <a:pt x="2209673" y="34163"/>
                  <a:pt x="2207260" y="33401"/>
                  <a:pt x="2204339" y="33401"/>
                </a:cubicBezTo>
                <a:cubicBezTo>
                  <a:pt x="2200148" y="33401"/>
                  <a:pt x="2194433" y="35051"/>
                  <a:pt x="2187067" y="38608"/>
                </a:cubicBezTo>
                <a:lnTo>
                  <a:pt x="2184527" y="33401"/>
                </a:lnTo>
                <a:close/>
                <a:moveTo>
                  <a:pt x="1010158" y="6223"/>
                </a:moveTo>
                <a:lnTo>
                  <a:pt x="1040892" y="6223"/>
                </a:lnTo>
                <a:lnTo>
                  <a:pt x="1072769" y="61595"/>
                </a:lnTo>
                <a:lnTo>
                  <a:pt x="1067562" y="61595"/>
                </a:lnTo>
                <a:lnTo>
                  <a:pt x="1021842" y="26035"/>
                </a:lnTo>
                <a:lnTo>
                  <a:pt x="983488" y="61595"/>
                </a:lnTo>
                <a:lnTo>
                  <a:pt x="978408" y="61595"/>
                </a:lnTo>
                <a:close/>
                <a:moveTo>
                  <a:pt x="2920619" y="5334"/>
                </a:moveTo>
                <a:lnTo>
                  <a:pt x="2958084" y="5334"/>
                </a:lnTo>
                <a:lnTo>
                  <a:pt x="2908681" y="63119"/>
                </a:lnTo>
                <a:lnTo>
                  <a:pt x="2902966" y="63119"/>
                </a:lnTo>
                <a:close/>
                <a:moveTo>
                  <a:pt x="450469" y="5334"/>
                </a:moveTo>
                <a:lnTo>
                  <a:pt x="488061" y="5334"/>
                </a:lnTo>
                <a:lnTo>
                  <a:pt x="438658" y="63119"/>
                </a:lnTo>
                <a:lnTo>
                  <a:pt x="432943" y="63119"/>
                </a:lnTo>
                <a:close/>
                <a:moveTo>
                  <a:pt x="3699129" y="0"/>
                </a:moveTo>
                <a:lnTo>
                  <a:pt x="3706622" y="0"/>
                </a:lnTo>
                <a:lnTo>
                  <a:pt x="3706622" y="111251"/>
                </a:lnTo>
                <a:cubicBezTo>
                  <a:pt x="3721481" y="90551"/>
                  <a:pt x="3737483" y="80263"/>
                  <a:pt x="3754755" y="80263"/>
                </a:cubicBezTo>
                <a:cubicBezTo>
                  <a:pt x="3770503" y="80263"/>
                  <a:pt x="3784219" y="86995"/>
                  <a:pt x="3795903" y="100457"/>
                </a:cubicBezTo>
                <a:cubicBezTo>
                  <a:pt x="3807587" y="113919"/>
                  <a:pt x="3813429" y="132207"/>
                  <a:pt x="3813429" y="155575"/>
                </a:cubicBezTo>
                <a:cubicBezTo>
                  <a:pt x="3813429" y="182880"/>
                  <a:pt x="3804412" y="204724"/>
                  <a:pt x="3786378" y="221361"/>
                </a:cubicBezTo>
                <a:cubicBezTo>
                  <a:pt x="3770884" y="235712"/>
                  <a:pt x="3753485" y="242824"/>
                  <a:pt x="3734435" y="242824"/>
                </a:cubicBezTo>
                <a:cubicBezTo>
                  <a:pt x="3725545" y="242824"/>
                  <a:pt x="3716401" y="241173"/>
                  <a:pt x="3707257" y="237998"/>
                </a:cubicBezTo>
                <a:cubicBezTo>
                  <a:pt x="3697986" y="234696"/>
                  <a:pt x="3688588" y="229870"/>
                  <a:pt x="3679063" y="223393"/>
                </a:cubicBezTo>
                <a:lnTo>
                  <a:pt x="3679063" y="64516"/>
                </a:lnTo>
                <a:cubicBezTo>
                  <a:pt x="3679063" y="47117"/>
                  <a:pt x="3678555" y="36322"/>
                  <a:pt x="3677793" y="32385"/>
                </a:cubicBezTo>
                <a:cubicBezTo>
                  <a:pt x="3676904" y="28321"/>
                  <a:pt x="3675634" y="25654"/>
                  <a:pt x="3673856" y="24130"/>
                </a:cubicBezTo>
                <a:cubicBezTo>
                  <a:pt x="3672078" y="22733"/>
                  <a:pt x="3669792" y="21971"/>
                  <a:pt x="3667125" y="21971"/>
                </a:cubicBezTo>
                <a:cubicBezTo>
                  <a:pt x="3664077" y="21971"/>
                  <a:pt x="3660140" y="22860"/>
                  <a:pt x="3655441" y="24638"/>
                </a:cubicBezTo>
                <a:lnTo>
                  <a:pt x="3653028" y="18796"/>
                </a:lnTo>
                <a:close/>
                <a:moveTo>
                  <a:pt x="2540381" y="0"/>
                </a:moveTo>
                <a:lnTo>
                  <a:pt x="2547874" y="0"/>
                </a:lnTo>
                <a:lnTo>
                  <a:pt x="2547874" y="177292"/>
                </a:lnTo>
                <a:cubicBezTo>
                  <a:pt x="2547874" y="195326"/>
                  <a:pt x="2548255" y="206248"/>
                  <a:pt x="2549144" y="210185"/>
                </a:cubicBezTo>
                <a:cubicBezTo>
                  <a:pt x="2549906" y="214249"/>
                  <a:pt x="2551303" y="216916"/>
                  <a:pt x="2553081" y="218567"/>
                </a:cubicBezTo>
                <a:cubicBezTo>
                  <a:pt x="2554986" y="220091"/>
                  <a:pt x="2557145" y="220853"/>
                  <a:pt x="2559558" y="220853"/>
                </a:cubicBezTo>
                <a:cubicBezTo>
                  <a:pt x="2562606" y="220853"/>
                  <a:pt x="2566670" y="219964"/>
                  <a:pt x="2571623" y="218059"/>
                </a:cubicBezTo>
                <a:lnTo>
                  <a:pt x="2573528" y="223901"/>
                </a:lnTo>
                <a:lnTo>
                  <a:pt x="2527935" y="242824"/>
                </a:lnTo>
                <a:lnTo>
                  <a:pt x="2520188" y="242824"/>
                </a:lnTo>
                <a:lnTo>
                  <a:pt x="2520188" y="220853"/>
                </a:lnTo>
                <a:cubicBezTo>
                  <a:pt x="2512695" y="228727"/>
                  <a:pt x="2505456" y="234315"/>
                  <a:pt x="2498344" y="237744"/>
                </a:cubicBezTo>
                <a:cubicBezTo>
                  <a:pt x="2491105" y="241173"/>
                  <a:pt x="2483485" y="242824"/>
                  <a:pt x="2475230" y="242824"/>
                </a:cubicBezTo>
                <a:cubicBezTo>
                  <a:pt x="2458466" y="242824"/>
                  <a:pt x="2443861" y="235839"/>
                  <a:pt x="2431288" y="221742"/>
                </a:cubicBezTo>
                <a:cubicBezTo>
                  <a:pt x="2418842" y="207772"/>
                  <a:pt x="2412619" y="189738"/>
                  <a:pt x="2412619" y="167767"/>
                </a:cubicBezTo>
                <a:cubicBezTo>
                  <a:pt x="2412619" y="145796"/>
                  <a:pt x="2419477" y="125730"/>
                  <a:pt x="2433320" y="107442"/>
                </a:cubicBezTo>
                <a:cubicBezTo>
                  <a:pt x="2447163" y="89154"/>
                  <a:pt x="2464943" y="80010"/>
                  <a:pt x="2486787" y="80010"/>
                </a:cubicBezTo>
                <a:cubicBezTo>
                  <a:pt x="2500249" y="80010"/>
                  <a:pt x="2511425" y="84327"/>
                  <a:pt x="2520188" y="92963"/>
                </a:cubicBezTo>
                <a:lnTo>
                  <a:pt x="2520188" y="64643"/>
                </a:lnTo>
                <a:cubicBezTo>
                  <a:pt x="2520188" y="47117"/>
                  <a:pt x="2519807" y="36322"/>
                  <a:pt x="2518918" y="32385"/>
                </a:cubicBezTo>
                <a:cubicBezTo>
                  <a:pt x="2518156" y="28321"/>
                  <a:pt x="2516886" y="25654"/>
                  <a:pt x="2514981" y="24130"/>
                </a:cubicBezTo>
                <a:cubicBezTo>
                  <a:pt x="2513203" y="22733"/>
                  <a:pt x="2511044" y="21971"/>
                  <a:pt x="2508377" y="21971"/>
                </a:cubicBezTo>
                <a:cubicBezTo>
                  <a:pt x="2505456" y="21971"/>
                  <a:pt x="2501646" y="22860"/>
                  <a:pt x="2496820" y="24638"/>
                </a:cubicBezTo>
                <a:lnTo>
                  <a:pt x="2494661" y="18796"/>
                </a:lnTo>
                <a:close/>
                <a:moveTo>
                  <a:pt x="1497202" y="0"/>
                </a:moveTo>
                <a:lnTo>
                  <a:pt x="1504695" y="0"/>
                </a:lnTo>
                <a:lnTo>
                  <a:pt x="1504695" y="177292"/>
                </a:lnTo>
                <a:cubicBezTo>
                  <a:pt x="1504695" y="195326"/>
                  <a:pt x="1505077" y="206248"/>
                  <a:pt x="1505966" y="210185"/>
                </a:cubicBezTo>
                <a:cubicBezTo>
                  <a:pt x="1506727" y="214249"/>
                  <a:pt x="1508125" y="216916"/>
                  <a:pt x="1509902" y="218567"/>
                </a:cubicBezTo>
                <a:cubicBezTo>
                  <a:pt x="1511808" y="220091"/>
                  <a:pt x="1513967" y="220853"/>
                  <a:pt x="1516380" y="220853"/>
                </a:cubicBezTo>
                <a:cubicBezTo>
                  <a:pt x="1519427" y="220853"/>
                  <a:pt x="1523492" y="219964"/>
                  <a:pt x="1528445" y="218059"/>
                </a:cubicBezTo>
                <a:lnTo>
                  <a:pt x="1530350" y="223901"/>
                </a:lnTo>
                <a:lnTo>
                  <a:pt x="1484757" y="242824"/>
                </a:lnTo>
                <a:lnTo>
                  <a:pt x="1477010" y="242824"/>
                </a:lnTo>
                <a:lnTo>
                  <a:pt x="1477010" y="220853"/>
                </a:lnTo>
                <a:cubicBezTo>
                  <a:pt x="1469517" y="228727"/>
                  <a:pt x="1462277" y="234315"/>
                  <a:pt x="1455166" y="237744"/>
                </a:cubicBezTo>
                <a:cubicBezTo>
                  <a:pt x="1447927" y="241173"/>
                  <a:pt x="1440307" y="242824"/>
                  <a:pt x="1432052" y="242824"/>
                </a:cubicBezTo>
                <a:cubicBezTo>
                  <a:pt x="1415288" y="242824"/>
                  <a:pt x="1400683" y="235839"/>
                  <a:pt x="1388110" y="221742"/>
                </a:cubicBezTo>
                <a:cubicBezTo>
                  <a:pt x="1375664" y="207772"/>
                  <a:pt x="1369441" y="189738"/>
                  <a:pt x="1369441" y="167767"/>
                </a:cubicBezTo>
                <a:cubicBezTo>
                  <a:pt x="1369441" y="145796"/>
                  <a:pt x="1376299" y="125730"/>
                  <a:pt x="1390142" y="107442"/>
                </a:cubicBezTo>
                <a:cubicBezTo>
                  <a:pt x="1403985" y="89154"/>
                  <a:pt x="1421764" y="80010"/>
                  <a:pt x="1443608" y="80010"/>
                </a:cubicBezTo>
                <a:cubicBezTo>
                  <a:pt x="1457070" y="80010"/>
                  <a:pt x="1468247" y="84327"/>
                  <a:pt x="1477010" y="92963"/>
                </a:cubicBezTo>
                <a:lnTo>
                  <a:pt x="1477010" y="64643"/>
                </a:lnTo>
                <a:cubicBezTo>
                  <a:pt x="1477010" y="47117"/>
                  <a:pt x="1476629" y="36322"/>
                  <a:pt x="1475739" y="32385"/>
                </a:cubicBezTo>
                <a:cubicBezTo>
                  <a:pt x="1474977" y="28321"/>
                  <a:pt x="1473708" y="25654"/>
                  <a:pt x="1471802" y="24130"/>
                </a:cubicBezTo>
                <a:cubicBezTo>
                  <a:pt x="1470025" y="22733"/>
                  <a:pt x="1467866" y="21971"/>
                  <a:pt x="1465199" y="21971"/>
                </a:cubicBezTo>
                <a:cubicBezTo>
                  <a:pt x="1462277" y="21971"/>
                  <a:pt x="1458468" y="22860"/>
                  <a:pt x="1453642" y="24638"/>
                </a:cubicBezTo>
                <a:lnTo>
                  <a:pt x="1451483" y="18796"/>
                </a:lnTo>
                <a:close/>
                <a:moveTo>
                  <a:pt x="46101" y="0"/>
                </a:moveTo>
                <a:lnTo>
                  <a:pt x="53594" y="0"/>
                </a:lnTo>
                <a:lnTo>
                  <a:pt x="53594" y="111251"/>
                </a:lnTo>
                <a:cubicBezTo>
                  <a:pt x="68453" y="90551"/>
                  <a:pt x="84455" y="80263"/>
                  <a:pt x="101727" y="80263"/>
                </a:cubicBezTo>
                <a:cubicBezTo>
                  <a:pt x="117475" y="80263"/>
                  <a:pt x="131191" y="86995"/>
                  <a:pt x="142875" y="100457"/>
                </a:cubicBezTo>
                <a:cubicBezTo>
                  <a:pt x="154559" y="113919"/>
                  <a:pt x="160401" y="132207"/>
                  <a:pt x="160401" y="155575"/>
                </a:cubicBezTo>
                <a:cubicBezTo>
                  <a:pt x="160401" y="182880"/>
                  <a:pt x="151384" y="204724"/>
                  <a:pt x="133350" y="221361"/>
                </a:cubicBezTo>
                <a:cubicBezTo>
                  <a:pt x="117856" y="235712"/>
                  <a:pt x="100457" y="242824"/>
                  <a:pt x="81407" y="242824"/>
                </a:cubicBezTo>
                <a:cubicBezTo>
                  <a:pt x="72517" y="242824"/>
                  <a:pt x="63373" y="241173"/>
                  <a:pt x="54229" y="237998"/>
                </a:cubicBezTo>
                <a:cubicBezTo>
                  <a:pt x="44958" y="234696"/>
                  <a:pt x="35559" y="229870"/>
                  <a:pt x="26034" y="223393"/>
                </a:cubicBezTo>
                <a:lnTo>
                  <a:pt x="26034" y="64516"/>
                </a:lnTo>
                <a:cubicBezTo>
                  <a:pt x="26034" y="47117"/>
                  <a:pt x="25527" y="36322"/>
                  <a:pt x="24765" y="32385"/>
                </a:cubicBezTo>
                <a:cubicBezTo>
                  <a:pt x="23875" y="28321"/>
                  <a:pt x="22606" y="25654"/>
                  <a:pt x="20828" y="24130"/>
                </a:cubicBezTo>
                <a:cubicBezTo>
                  <a:pt x="19050" y="22733"/>
                  <a:pt x="16764" y="21971"/>
                  <a:pt x="14097" y="21971"/>
                </a:cubicBezTo>
                <a:cubicBezTo>
                  <a:pt x="11049" y="21971"/>
                  <a:pt x="7112" y="22860"/>
                  <a:pt x="2413" y="24638"/>
                </a:cubicBezTo>
                <a:lnTo>
                  <a:pt x="0" y="18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24840" y="1123114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39190" y="1123114"/>
            <a:ext cx="2862897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Khảo sát hiện trạng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1848792"/>
            <a:ext cx="1937829" cy="3939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b.  Phân tích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574216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39190" y="2574216"/>
            <a:ext cx="126345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Thiết kế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299640"/>
            <a:ext cx="191877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d.  Lập trình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025091"/>
            <a:ext cx="335030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39190" y="4025091"/>
            <a:ext cx="1437259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Kiểm thử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750742"/>
            <a:ext cx="297542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f.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39190" y="4750742"/>
            <a:ext cx="2792031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Cập nhật và bảo trì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308" y="1238250"/>
            <a:ext cx="5155692" cy="48508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2400" y="71436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Các bước xây dựng một dự án Web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62" y="1524"/>
            <a:ext cx="563118" cy="785622"/>
          </a:xfrm>
          <a:prstGeom prst="rect">
            <a:avLst/>
          </a:prstGeom>
        </p:spPr>
      </p:pic>
      <p:sp>
        <p:nvSpPr>
          <p:cNvPr id="157" name="object 157"/>
          <p:cNvSpPr/>
          <p:nvPr/>
        </p:nvSpPr>
        <p:spPr>
          <a:xfrm>
            <a:off x="1094765" y="241554"/>
            <a:ext cx="143484" cy="231775"/>
          </a:xfrm>
          <a:custGeom>
            <a:avLst/>
            <a:gdLst/>
            <a:ahLst/>
            <a:cxnLst/>
            <a:rect l="l" t="t" r="r" b="b"/>
            <a:pathLst>
              <a:path w="143484" h="231775">
                <a:moveTo>
                  <a:pt x="21768" y="0"/>
                </a:moveTo>
                <a:lnTo>
                  <a:pt x="143485" y="0"/>
                </a:lnTo>
                <a:lnTo>
                  <a:pt x="143485" y="6350"/>
                </a:lnTo>
                <a:lnTo>
                  <a:pt x="67805" y="231775"/>
                </a:lnTo>
                <a:lnTo>
                  <a:pt x="49060" y="231775"/>
                </a:lnTo>
                <a:lnTo>
                  <a:pt x="116865" y="27305"/>
                </a:lnTo>
                <a:lnTo>
                  <a:pt x="54419" y="27305"/>
                </a:lnTo>
                <a:cubicBezTo>
                  <a:pt x="41796" y="27305"/>
                  <a:pt x="32817" y="28828"/>
                  <a:pt x="27457" y="31877"/>
                </a:cubicBezTo>
                <a:cubicBezTo>
                  <a:pt x="18085" y="36957"/>
                  <a:pt x="10554" y="44958"/>
                  <a:pt x="4851" y="55626"/>
                </a:cubicBezTo>
                <a:lnTo>
                  <a:pt x="0" y="53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253998" y="230505"/>
            <a:ext cx="702818" cy="243331"/>
          </a:xfrm>
          <a:custGeom>
            <a:avLst/>
            <a:gdLst/>
            <a:ahLst/>
            <a:cxnLst/>
            <a:rect l="l" t="t" r="r" b="b"/>
            <a:pathLst>
              <a:path w="702818" h="243331">
                <a:moveTo>
                  <a:pt x="507111" y="146685"/>
                </a:moveTo>
                <a:cubicBezTo>
                  <a:pt x="490220" y="153416"/>
                  <a:pt x="479298" y="158115"/>
                  <a:pt x="474472" y="160909"/>
                </a:cubicBezTo>
                <a:cubicBezTo>
                  <a:pt x="465581" y="165862"/>
                  <a:pt x="459231" y="170942"/>
                  <a:pt x="455549" y="176403"/>
                </a:cubicBezTo>
                <a:cubicBezTo>
                  <a:pt x="451739" y="181737"/>
                  <a:pt x="449834" y="187579"/>
                  <a:pt x="449834" y="193929"/>
                </a:cubicBezTo>
                <a:cubicBezTo>
                  <a:pt x="449834" y="201930"/>
                  <a:pt x="452247" y="208661"/>
                  <a:pt x="456946" y="213868"/>
                </a:cubicBezTo>
                <a:cubicBezTo>
                  <a:pt x="461772" y="219202"/>
                  <a:pt x="467359" y="221869"/>
                  <a:pt x="473583" y="221869"/>
                </a:cubicBezTo>
                <a:cubicBezTo>
                  <a:pt x="482092" y="221869"/>
                  <a:pt x="493268" y="216281"/>
                  <a:pt x="507111" y="205105"/>
                </a:cubicBezTo>
                <a:close/>
                <a:moveTo>
                  <a:pt x="646684" y="80263"/>
                </a:moveTo>
                <a:cubicBezTo>
                  <a:pt x="661797" y="80263"/>
                  <a:pt x="674243" y="84201"/>
                  <a:pt x="683895" y="92201"/>
                </a:cubicBezTo>
                <a:cubicBezTo>
                  <a:pt x="693674" y="100202"/>
                  <a:pt x="698500" y="108458"/>
                  <a:pt x="698500" y="117094"/>
                </a:cubicBezTo>
                <a:cubicBezTo>
                  <a:pt x="698500" y="121285"/>
                  <a:pt x="697103" y="124713"/>
                  <a:pt x="694309" y="127381"/>
                </a:cubicBezTo>
                <a:cubicBezTo>
                  <a:pt x="691642" y="130048"/>
                  <a:pt x="687831" y="131318"/>
                  <a:pt x="682878" y="131318"/>
                </a:cubicBezTo>
                <a:cubicBezTo>
                  <a:pt x="676275" y="131318"/>
                  <a:pt x="671322" y="129159"/>
                  <a:pt x="668020" y="124968"/>
                </a:cubicBezTo>
                <a:cubicBezTo>
                  <a:pt x="666115" y="122555"/>
                  <a:pt x="664845" y="118110"/>
                  <a:pt x="664209" y="111506"/>
                </a:cubicBezTo>
                <a:cubicBezTo>
                  <a:pt x="663575" y="104901"/>
                  <a:pt x="661416" y="99949"/>
                  <a:pt x="657478" y="96520"/>
                </a:cubicBezTo>
                <a:cubicBezTo>
                  <a:pt x="653542" y="93091"/>
                  <a:pt x="648081" y="91439"/>
                  <a:pt x="641223" y="91439"/>
                </a:cubicBezTo>
                <a:cubicBezTo>
                  <a:pt x="630047" y="91439"/>
                  <a:pt x="621030" y="95631"/>
                  <a:pt x="614299" y="103886"/>
                </a:cubicBezTo>
                <a:cubicBezTo>
                  <a:pt x="605155" y="114808"/>
                  <a:pt x="600709" y="129286"/>
                  <a:pt x="600709" y="147193"/>
                </a:cubicBezTo>
                <a:cubicBezTo>
                  <a:pt x="600709" y="165481"/>
                  <a:pt x="605155" y="181610"/>
                  <a:pt x="614172" y="195707"/>
                </a:cubicBezTo>
                <a:cubicBezTo>
                  <a:pt x="623189" y="209677"/>
                  <a:pt x="635253" y="216662"/>
                  <a:pt x="650621" y="216662"/>
                </a:cubicBezTo>
                <a:cubicBezTo>
                  <a:pt x="661543" y="216662"/>
                  <a:pt x="671322" y="212979"/>
                  <a:pt x="680084" y="205486"/>
                </a:cubicBezTo>
                <a:cubicBezTo>
                  <a:pt x="686181" y="200279"/>
                  <a:pt x="692150" y="191008"/>
                  <a:pt x="697992" y="177546"/>
                </a:cubicBezTo>
                <a:lnTo>
                  <a:pt x="702818" y="179832"/>
                </a:lnTo>
                <a:cubicBezTo>
                  <a:pt x="698753" y="200025"/>
                  <a:pt x="690626" y="215646"/>
                  <a:pt x="678561" y="226441"/>
                </a:cubicBezTo>
                <a:cubicBezTo>
                  <a:pt x="666496" y="237363"/>
                  <a:pt x="653161" y="242824"/>
                  <a:pt x="638556" y="242824"/>
                </a:cubicBezTo>
                <a:cubicBezTo>
                  <a:pt x="621156" y="242824"/>
                  <a:pt x="605917" y="235458"/>
                  <a:pt x="592962" y="220853"/>
                </a:cubicBezTo>
                <a:cubicBezTo>
                  <a:pt x="580009" y="206248"/>
                  <a:pt x="573531" y="186563"/>
                  <a:pt x="573531" y="161671"/>
                </a:cubicBezTo>
                <a:cubicBezTo>
                  <a:pt x="573531" y="137541"/>
                  <a:pt x="580771" y="117856"/>
                  <a:pt x="595122" y="102870"/>
                </a:cubicBezTo>
                <a:cubicBezTo>
                  <a:pt x="609473" y="87757"/>
                  <a:pt x="626618" y="80263"/>
                  <a:pt x="646684" y="80263"/>
                </a:cubicBezTo>
                <a:close/>
                <a:moveTo>
                  <a:pt x="483616" y="80263"/>
                </a:moveTo>
                <a:cubicBezTo>
                  <a:pt x="497205" y="80263"/>
                  <a:pt x="508381" y="82550"/>
                  <a:pt x="517144" y="87122"/>
                </a:cubicBezTo>
                <a:cubicBezTo>
                  <a:pt x="523748" y="90551"/>
                  <a:pt x="528574" y="96012"/>
                  <a:pt x="531622" y="103377"/>
                </a:cubicBezTo>
                <a:cubicBezTo>
                  <a:pt x="533653" y="108204"/>
                  <a:pt x="534670" y="117983"/>
                  <a:pt x="534670" y="132842"/>
                </a:cubicBezTo>
                <a:lnTo>
                  <a:pt x="534670" y="184912"/>
                </a:lnTo>
                <a:cubicBezTo>
                  <a:pt x="534670" y="199517"/>
                  <a:pt x="534924" y="208407"/>
                  <a:pt x="535559" y="211709"/>
                </a:cubicBezTo>
                <a:cubicBezTo>
                  <a:pt x="536067" y="215011"/>
                  <a:pt x="536956" y="217297"/>
                  <a:pt x="538226" y="218313"/>
                </a:cubicBezTo>
                <a:cubicBezTo>
                  <a:pt x="539623" y="219456"/>
                  <a:pt x="541020" y="220091"/>
                  <a:pt x="542671" y="220091"/>
                </a:cubicBezTo>
                <a:cubicBezTo>
                  <a:pt x="544449" y="220091"/>
                  <a:pt x="546100" y="219710"/>
                  <a:pt x="547370" y="218821"/>
                </a:cubicBezTo>
                <a:cubicBezTo>
                  <a:pt x="549783" y="217424"/>
                  <a:pt x="554228" y="213360"/>
                  <a:pt x="560959" y="206629"/>
                </a:cubicBezTo>
                <a:lnTo>
                  <a:pt x="560959" y="216027"/>
                </a:lnTo>
                <a:cubicBezTo>
                  <a:pt x="548512" y="232791"/>
                  <a:pt x="536575" y="241173"/>
                  <a:pt x="525145" y="241173"/>
                </a:cubicBezTo>
                <a:cubicBezTo>
                  <a:pt x="519684" y="241173"/>
                  <a:pt x="515366" y="239268"/>
                  <a:pt x="512064" y="235458"/>
                </a:cubicBezTo>
                <a:cubicBezTo>
                  <a:pt x="508889" y="231648"/>
                  <a:pt x="507111" y="225171"/>
                  <a:pt x="507111" y="216027"/>
                </a:cubicBezTo>
                <a:cubicBezTo>
                  <a:pt x="491362" y="228219"/>
                  <a:pt x="481456" y="235204"/>
                  <a:pt x="477393" y="237109"/>
                </a:cubicBezTo>
                <a:cubicBezTo>
                  <a:pt x="471424" y="239903"/>
                  <a:pt x="464947" y="241300"/>
                  <a:pt x="458216" y="241300"/>
                </a:cubicBezTo>
                <a:cubicBezTo>
                  <a:pt x="447548" y="241300"/>
                  <a:pt x="438784" y="237617"/>
                  <a:pt x="431927" y="230378"/>
                </a:cubicBezTo>
                <a:cubicBezTo>
                  <a:pt x="425069" y="223139"/>
                  <a:pt x="421640" y="213614"/>
                  <a:pt x="421640" y="201803"/>
                </a:cubicBezTo>
                <a:cubicBezTo>
                  <a:pt x="421640" y="194310"/>
                  <a:pt x="423291" y="187833"/>
                  <a:pt x="426720" y="182372"/>
                </a:cubicBezTo>
                <a:cubicBezTo>
                  <a:pt x="431292" y="174752"/>
                  <a:pt x="439166" y="167640"/>
                  <a:pt x="450596" y="160909"/>
                </a:cubicBezTo>
                <a:cubicBezTo>
                  <a:pt x="461899" y="154305"/>
                  <a:pt x="480695" y="146050"/>
                  <a:pt x="507111" y="136525"/>
                </a:cubicBezTo>
                <a:lnTo>
                  <a:pt x="507111" y="130429"/>
                </a:lnTo>
                <a:cubicBezTo>
                  <a:pt x="507111" y="115188"/>
                  <a:pt x="504571" y="104648"/>
                  <a:pt x="499745" y="98933"/>
                </a:cubicBezTo>
                <a:cubicBezTo>
                  <a:pt x="494919" y="93345"/>
                  <a:pt x="487806" y="90424"/>
                  <a:pt x="478536" y="90424"/>
                </a:cubicBezTo>
                <a:cubicBezTo>
                  <a:pt x="471551" y="90424"/>
                  <a:pt x="465962" y="92329"/>
                  <a:pt x="461899" y="96138"/>
                </a:cubicBezTo>
                <a:cubicBezTo>
                  <a:pt x="457581" y="99949"/>
                  <a:pt x="455549" y="104267"/>
                  <a:pt x="455549" y="109220"/>
                </a:cubicBezTo>
                <a:lnTo>
                  <a:pt x="455803" y="118872"/>
                </a:lnTo>
                <a:cubicBezTo>
                  <a:pt x="455803" y="124079"/>
                  <a:pt x="454533" y="128016"/>
                  <a:pt x="451866" y="130810"/>
                </a:cubicBezTo>
                <a:cubicBezTo>
                  <a:pt x="449326" y="133604"/>
                  <a:pt x="445897" y="135001"/>
                  <a:pt x="441578" y="135001"/>
                </a:cubicBezTo>
                <a:cubicBezTo>
                  <a:pt x="437515" y="135001"/>
                  <a:pt x="434086" y="133477"/>
                  <a:pt x="431419" y="130683"/>
                </a:cubicBezTo>
                <a:cubicBezTo>
                  <a:pt x="428878" y="127762"/>
                  <a:pt x="427481" y="123825"/>
                  <a:pt x="427481" y="118745"/>
                </a:cubicBezTo>
                <a:cubicBezTo>
                  <a:pt x="427481" y="109093"/>
                  <a:pt x="432434" y="100330"/>
                  <a:pt x="442214" y="92329"/>
                </a:cubicBezTo>
                <a:cubicBezTo>
                  <a:pt x="452120" y="84201"/>
                  <a:pt x="465836" y="80263"/>
                  <a:pt x="483616" y="80263"/>
                </a:cubicBezTo>
                <a:close/>
                <a:moveTo>
                  <a:pt x="308737" y="5842"/>
                </a:moveTo>
                <a:cubicBezTo>
                  <a:pt x="325120" y="5842"/>
                  <a:pt x="341376" y="9906"/>
                  <a:pt x="357378" y="17907"/>
                </a:cubicBezTo>
                <a:cubicBezTo>
                  <a:pt x="361950" y="20447"/>
                  <a:pt x="365379" y="21589"/>
                  <a:pt x="367411" y="21589"/>
                </a:cubicBezTo>
                <a:cubicBezTo>
                  <a:pt x="370332" y="21589"/>
                  <a:pt x="372999" y="20574"/>
                  <a:pt x="375284" y="18414"/>
                </a:cubicBezTo>
                <a:cubicBezTo>
                  <a:pt x="378078" y="15494"/>
                  <a:pt x="380237" y="11302"/>
                  <a:pt x="381381" y="5842"/>
                </a:cubicBezTo>
                <a:lnTo>
                  <a:pt x="387350" y="5842"/>
                </a:lnTo>
                <a:lnTo>
                  <a:pt x="392430" y="83058"/>
                </a:lnTo>
                <a:lnTo>
                  <a:pt x="387350" y="83058"/>
                </a:lnTo>
                <a:cubicBezTo>
                  <a:pt x="380365" y="59944"/>
                  <a:pt x="370459" y="43307"/>
                  <a:pt x="357632" y="33147"/>
                </a:cubicBezTo>
                <a:cubicBezTo>
                  <a:pt x="344805" y="22987"/>
                  <a:pt x="329438" y="17907"/>
                  <a:pt x="311404" y="17907"/>
                </a:cubicBezTo>
                <a:cubicBezTo>
                  <a:pt x="296418" y="17907"/>
                  <a:pt x="282702" y="21717"/>
                  <a:pt x="270637" y="29463"/>
                </a:cubicBezTo>
                <a:cubicBezTo>
                  <a:pt x="258445" y="37084"/>
                  <a:pt x="248793" y="49276"/>
                  <a:pt x="241935" y="66039"/>
                </a:cubicBezTo>
                <a:cubicBezTo>
                  <a:pt x="234950" y="82804"/>
                  <a:pt x="231394" y="103505"/>
                  <a:pt x="231394" y="128397"/>
                </a:cubicBezTo>
                <a:cubicBezTo>
                  <a:pt x="231394" y="148971"/>
                  <a:pt x="234696" y="166751"/>
                  <a:pt x="241300" y="181864"/>
                </a:cubicBezTo>
                <a:cubicBezTo>
                  <a:pt x="247904" y="196977"/>
                  <a:pt x="257810" y="208534"/>
                  <a:pt x="271018" y="216535"/>
                </a:cubicBezTo>
                <a:cubicBezTo>
                  <a:pt x="284226" y="224536"/>
                  <a:pt x="299339" y="228600"/>
                  <a:pt x="316357" y="228600"/>
                </a:cubicBezTo>
                <a:cubicBezTo>
                  <a:pt x="331089" y="228600"/>
                  <a:pt x="344043" y="225425"/>
                  <a:pt x="355346" y="219075"/>
                </a:cubicBezTo>
                <a:cubicBezTo>
                  <a:pt x="366649" y="212852"/>
                  <a:pt x="378968" y="200279"/>
                  <a:pt x="392430" y="181483"/>
                </a:cubicBezTo>
                <a:lnTo>
                  <a:pt x="397637" y="184912"/>
                </a:lnTo>
                <a:cubicBezTo>
                  <a:pt x="386334" y="205105"/>
                  <a:pt x="372999" y="219837"/>
                  <a:pt x="357886" y="229235"/>
                </a:cubicBezTo>
                <a:cubicBezTo>
                  <a:pt x="342646" y="238633"/>
                  <a:pt x="324612" y="243332"/>
                  <a:pt x="303784" y="243332"/>
                </a:cubicBezTo>
                <a:cubicBezTo>
                  <a:pt x="266065" y="243332"/>
                  <a:pt x="236982" y="229362"/>
                  <a:pt x="216281" y="201422"/>
                </a:cubicBezTo>
                <a:cubicBezTo>
                  <a:pt x="200914" y="180721"/>
                  <a:pt x="193294" y="156210"/>
                  <a:pt x="193294" y="128143"/>
                </a:cubicBezTo>
                <a:cubicBezTo>
                  <a:pt x="193294" y="105410"/>
                  <a:pt x="198374" y="84709"/>
                  <a:pt x="208534" y="65659"/>
                </a:cubicBezTo>
                <a:cubicBezTo>
                  <a:pt x="218694" y="46736"/>
                  <a:pt x="232664" y="32004"/>
                  <a:pt x="250444" y="21589"/>
                </a:cubicBezTo>
                <a:cubicBezTo>
                  <a:pt x="268224" y="11176"/>
                  <a:pt x="287655" y="5842"/>
                  <a:pt x="308737" y="5842"/>
                </a:cubicBezTo>
                <a:close/>
                <a:moveTo>
                  <a:pt x="486156" y="5334"/>
                </a:moveTo>
                <a:lnTo>
                  <a:pt x="523621" y="5334"/>
                </a:lnTo>
                <a:lnTo>
                  <a:pt x="474218" y="63119"/>
                </a:lnTo>
                <a:lnTo>
                  <a:pt x="468503" y="63119"/>
                </a:lnTo>
                <a:close/>
                <a:moveTo>
                  <a:pt x="82169" y="0"/>
                </a:moveTo>
                <a:lnTo>
                  <a:pt x="95631" y="0"/>
                </a:lnTo>
                <a:lnTo>
                  <a:pt x="13385" y="242824"/>
                </a:lnTo>
                <a:lnTo>
                  <a:pt x="0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052701" y="230505"/>
            <a:ext cx="3813429" cy="312165"/>
          </a:xfrm>
          <a:custGeom>
            <a:avLst/>
            <a:gdLst/>
            <a:ahLst/>
            <a:cxnLst/>
            <a:rect l="l" t="t" r="r" b="b"/>
            <a:pathLst>
              <a:path w="3813429" h="312165">
                <a:moveTo>
                  <a:pt x="2649093" y="258191"/>
                </a:moveTo>
                <a:cubicBezTo>
                  <a:pt x="2654427" y="258191"/>
                  <a:pt x="2658872" y="259969"/>
                  <a:pt x="2662428" y="263652"/>
                </a:cubicBezTo>
                <a:cubicBezTo>
                  <a:pt x="2665984" y="267335"/>
                  <a:pt x="2667762" y="271653"/>
                  <a:pt x="2667762" y="276860"/>
                </a:cubicBezTo>
                <a:cubicBezTo>
                  <a:pt x="2667762" y="281940"/>
                  <a:pt x="2665984" y="286258"/>
                  <a:pt x="2662301" y="289941"/>
                </a:cubicBezTo>
                <a:cubicBezTo>
                  <a:pt x="2658618" y="293624"/>
                  <a:pt x="2654300" y="295402"/>
                  <a:pt x="2649093" y="295402"/>
                </a:cubicBezTo>
                <a:cubicBezTo>
                  <a:pt x="2644013" y="295402"/>
                  <a:pt x="2639695" y="293624"/>
                  <a:pt x="2636012" y="289941"/>
                </a:cubicBezTo>
                <a:cubicBezTo>
                  <a:pt x="2632329" y="286258"/>
                  <a:pt x="2630551" y="281940"/>
                  <a:pt x="2630551" y="276860"/>
                </a:cubicBezTo>
                <a:cubicBezTo>
                  <a:pt x="2630551" y="271526"/>
                  <a:pt x="2632329" y="267208"/>
                  <a:pt x="2636012" y="263525"/>
                </a:cubicBezTo>
                <a:cubicBezTo>
                  <a:pt x="2639695" y="259969"/>
                  <a:pt x="2644013" y="258191"/>
                  <a:pt x="2649093" y="258191"/>
                </a:cubicBezTo>
                <a:close/>
                <a:moveTo>
                  <a:pt x="1605914" y="258191"/>
                </a:moveTo>
                <a:cubicBezTo>
                  <a:pt x="1611249" y="258191"/>
                  <a:pt x="1615694" y="259969"/>
                  <a:pt x="1619250" y="263652"/>
                </a:cubicBezTo>
                <a:cubicBezTo>
                  <a:pt x="1622806" y="267335"/>
                  <a:pt x="1624583" y="271653"/>
                  <a:pt x="1624583" y="276860"/>
                </a:cubicBezTo>
                <a:cubicBezTo>
                  <a:pt x="1624583" y="281940"/>
                  <a:pt x="1622806" y="286258"/>
                  <a:pt x="1619123" y="289941"/>
                </a:cubicBezTo>
                <a:cubicBezTo>
                  <a:pt x="1615439" y="293624"/>
                  <a:pt x="1611122" y="295402"/>
                  <a:pt x="1605914" y="295402"/>
                </a:cubicBezTo>
                <a:cubicBezTo>
                  <a:pt x="1600835" y="295402"/>
                  <a:pt x="1596517" y="293624"/>
                  <a:pt x="1592833" y="289941"/>
                </a:cubicBezTo>
                <a:cubicBezTo>
                  <a:pt x="1589151" y="286258"/>
                  <a:pt x="1587373" y="281940"/>
                  <a:pt x="1587373" y="276860"/>
                </a:cubicBezTo>
                <a:cubicBezTo>
                  <a:pt x="1587373" y="271526"/>
                  <a:pt x="1589151" y="267208"/>
                  <a:pt x="1592833" y="263525"/>
                </a:cubicBezTo>
                <a:cubicBezTo>
                  <a:pt x="1596517" y="259969"/>
                  <a:pt x="1600835" y="258191"/>
                  <a:pt x="1605914" y="258191"/>
                </a:cubicBezTo>
                <a:close/>
                <a:moveTo>
                  <a:pt x="1936877" y="238125"/>
                </a:moveTo>
                <a:cubicBezTo>
                  <a:pt x="1931670" y="243840"/>
                  <a:pt x="1927733" y="249174"/>
                  <a:pt x="1925066" y="254000"/>
                </a:cubicBezTo>
                <a:cubicBezTo>
                  <a:pt x="1922272" y="258953"/>
                  <a:pt x="1921002" y="263525"/>
                  <a:pt x="1921002" y="267589"/>
                </a:cubicBezTo>
                <a:cubicBezTo>
                  <a:pt x="1921002" y="272923"/>
                  <a:pt x="1924177" y="277622"/>
                  <a:pt x="1930654" y="281686"/>
                </a:cubicBezTo>
                <a:cubicBezTo>
                  <a:pt x="1941830" y="288544"/>
                  <a:pt x="1957958" y="292100"/>
                  <a:pt x="1979041" y="292100"/>
                </a:cubicBezTo>
                <a:cubicBezTo>
                  <a:pt x="1999233" y="292100"/>
                  <a:pt x="2013966" y="288544"/>
                  <a:pt x="2023491" y="281432"/>
                </a:cubicBezTo>
                <a:cubicBezTo>
                  <a:pt x="2033143" y="274320"/>
                  <a:pt x="2037842" y="266700"/>
                  <a:pt x="2037842" y="258699"/>
                </a:cubicBezTo>
                <a:cubicBezTo>
                  <a:pt x="2037842" y="252857"/>
                  <a:pt x="2035048" y="248793"/>
                  <a:pt x="2029333" y="246380"/>
                </a:cubicBezTo>
                <a:cubicBezTo>
                  <a:pt x="2023491" y="243840"/>
                  <a:pt x="2012061" y="242443"/>
                  <a:pt x="1994789" y="241935"/>
                </a:cubicBezTo>
                <a:cubicBezTo>
                  <a:pt x="1969770" y="241300"/>
                  <a:pt x="1950466" y="240030"/>
                  <a:pt x="1936877" y="238125"/>
                </a:cubicBezTo>
                <a:close/>
                <a:moveTo>
                  <a:pt x="2941574" y="146685"/>
                </a:moveTo>
                <a:cubicBezTo>
                  <a:pt x="2924683" y="153416"/>
                  <a:pt x="2913761" y="158115"/>
                  <a:pt x="2908935" y="160909"/>
                </a:cubicBezTo>
                <a:cubicBezTo>
                  <a:pt x="2900045" y="165862"/>
                  <a:pt x="2893695" y="170942"/>
                  <a:pt x="2890012" y="176403"/>
                </a:cubicBezTo>
                <a:cubicBezTo>
                  <a:pt x="2886202" y="181737"/>
                  <a:pt x="2884297" y="187579"/>
                  <a:pt x="2884297" y="193929"/>
                </a:cubicBezTo>
                <a:cubicBezTo>
                  <a:pt x="2884297" y="201930"/>
                  <a:pt x="2886710" y="208661"/>
                  <a:pt x="2891409" y="213868"/>
                </a:cubicBezTo>
                <a:cubicBezTo>
                  <a:pt x="2896235" y="219202"/>
                  <a:pt x="2901823" y="221869"/>
                  <a:pt x="2908046" y="221869"/>
                </a:cubicBezTo>
                <a:cubicBezTo>
                  <a:pt x="2916555" y="221869"/>
                  <a:pt x="2927731" y="216281"/>
                  <a:pt x="2941574" y="205105"/>
                </a:cubicBezTo>
                <a:close/>
                <a:moveTo>
                  <a:pt x="1046480" y="146685"/>
                </a:moveTo>
                <a:cubicBezTo>
                  <a:pt x="1029589" y="153416"/>
                  <a:pt x="1018667" y="158115"/>
                  <a:pt x="1013841" y="160909"/>
                </a:cubicBezTo>
                <a:cubicBezTo>
                  <a:pt x="1004951" y="165862"/>
                  <a:pt x="998601" y="170942"/>
                  <a:pt x="994918" y="176403"/>
                </a:cubicBezTo>
                <a:cubicBezTo>
                  <a:pt x="991108" y="181737"/>
                  <a:pt x="989203" y="187579"/>
                  <a:pt x="989203" y="193929"/>
                </a:cubicBezTo>
                <a:cubicBezTo>
                  <a:pt x="989203" y="201930"/>
                  <a:pt x="991616" y="208661"/>
                  <a:pt x="996315" y="213868"/>
                </a:cubicBezTo>
                <a:cubicBezTo>
                  <a:pt x="1001141" y="219202"/>
                  <a:pt x="1006729" y="221869"/>
                  <a:pt x="1012952" y="221869"/>
                </a:cubicBezTo>
                <a:cubicBezTo>
                  <a:pt x="1021461" y="221869"/>
                  <a:pt x="1032637" y="216281"/>
                  <a:pt x="1046480" y="205105"/>
                </a:cubicBezTo>
                <a:close/>
                <a:moveTo>
                  <a:pt x="3741547" y="104013"/>
                </a:moveTo>
                <a:cubicBezTo>
                  <a:pt x="3735578" y="104013"/>
                  <a:pt x="3729609" y="105537"/>
                  <a:pt x="3723767" y="108585"/>
                </a:cubicBezTo>
                <a:cubicBezTo>
                  <a:pt x="3719322" y="110744"/>
                  <a:pt x="3713607" y="115188"/>
                  <a:pt x="3706622" y="121920"/>
                </a:cubicBezTo>
                <a:lnTo>
                  <a:pt x="3706622" y="213741"/>
                </a:lnTo>
                <a:cubicBezTo>
                  <a:pt x="3712337" y="219202"/>
                  <a:pt x="3718179" y="223520"/>
                  <a:pt x="3724275" y="226314"/>
                </a:cubicBezTo>
                <a:cubicBezTo>
                  <a:pt x="3730371" y="229108"/>
                  <a:pt x="3736594" y="230632"/>
                  <a:pt x="3742944" y="230632"/>
                </a:cubicBezTo>
                <a:cubicBezTo>
                  <a:pt x="3753104" y="230632"/>
                  <a:pt x="3762629" y="225044"/>
                  <a:pt x="3771392" y="213868"/>
                </a:cubicBezTo>
                <a:cubicBezTo>
                  <a:pt x="3780155" y="202692"/>
                  <a:pt x="3784473" y="186436"/>
                  <a:pt x="3784473" y="165100"/>
                </a:cubicBezTo>
                <a:cubicBezTo>
                  <a:pt x="3784473" y="145542"/>
                  <a:pt x="3780155" y="130429"/>
                  <a:pt x="3771392" y="119888"/>
                </a:cubicBezTo>
                <a:cubicBezTo>
                  <a:pt x="3762629" y="109347"/>
                  <a:pt x="3752596" y="104013"/>
                  <a:pt x="3741547" y="104013"/>
                </a:cubicBezTo>
                <a:close/>
                <a:moveTo>
                  <a:pt x="88519" y="104013"/>
                </a:moveTo>
                <a:cubicBezTo>
                  <a:pt x="82550" y="104013"/>
                  <a:pt x="76581" y="105537"/>
                  <a:pt x="70739" y="108585"/>
                </a:cubicBezTo>
                <a:cubicBezTo>
                  <a:pt x="66294" y="110744"/>
                  <a:pt x="60579" y="115188"/>
                  <a:pt x="53594" y="121920"/>
                </a:cubicBezTo>
                <a:lnTo>
                  <a:pt x="53594" y="213741"/>
                </a:lnTo>
                <a:cubicBezTo>
                  <a:pt x="59309" y="219202"/>
                  <a:pt x="65151" y="223520"/>
                  <a:pt x="71247" y="226314"/>
                </a:cubicBezTo>
                <a:cubicBezTo>
                  <a:pt x="77343" y="229108"/>
                  <a:pt x="83566" y="230632"/>
                  <a:pt x="89916" y="230632"/>
                </a:cubicBezTo>
                <a:cubicBezTo>
                  <a:pt x="100076" y="230632"/>
                  <a:pt x="109601" y="225044"/>
                  <a:pt x="118364" y="213868"/>
                </a:cubicBezTo>
                <a:cubicBezTo>
                  <a:pt x="127127" y="202692"/>
                  <a:pt x="131445" y="186436"/>
                  <a:pt x="131445" y="165100"/>
                </a:cubicBezTo>
                <a:cubicBezTo>
                  <a:pt x="131445" y="145542"/>
                  <a:pt x="127127" y="130429"/>
                  <a:pt x="118364" y="119888"/>
                </a:cubicBezTo>
                <a:cubicBezTo>
                  <a:pt x="109601" y="109347"/>
                  <a:pt x="99568" y="104013"/>
                  <a:pt x="88519" y="104013"/>
                </a:cubicBezTo>
                <a:close/>
                <a:moveTo>
                  <a:pt x="3575685" y="91948"/>
                </a:moveTo>
                <a:cubicBezTo>
                  <a:pt x="3566414" y="91948"/>
                  <a:pt x="3558159" y="95504"/>
                  <a:pt x="3550793" y="102743"/>
                </a:cubicBezTo>
                <a:cubicBezTo>
                  <a:pt x="3543554" y="109982"/>
                  <a:pt x="3539236" y="120014"/>
                  <a:pt x="3537966" y="132842"/>
                </a:cubicBezTo>
                <a:lnTo>
                  <a:pt x="3608959" y="132842"/>
                </a:lnTo>
                <a:cubicBezTo>
                  <a:pt x="3608451" y="122936"/>
                  <a:pt x="3607308" y="116077"/>
                  <a:pt x="3605530" y="112013"/>
                </a:cubicBezTo>
                <a:cubicBezTo>
                  <a:pt x="3602736" y="105791"/>
                  <a:pt x="3598545" y="100838"/>
                  <a:pt x="3592957" y="97282"/>
                </a:cubicBezTo>
                <a:cubicBezTo>
                  <a:pt x="3587496" y="93726"/>
                  <a:pt x="3581654" y="91948"/>
                  <a:pt x="3575685" y="91948"/>
                </a:cubicBezTo>
                <a:close/>
                <a:moveTo>
                  <a:pt x="438785" y="91059"/>
                </a:moveTo>
                <a:cubicBezTo>
                  <a:pt x="423799" y="91059"/>
                  <a:pt x="413131" y="99060"/>
                  <a:pt x="406527" y="114935"/>
                </a:cubicBezTo>
                <a:cubicBezTo>
                  <a:pt x="402844" y="123698"/>
                  <a:pt x="400939" y="135001"/>
                  <a:pt x="400939" y="148844"/>
                </a:cubicBezTo>
                <a:cubicBezTo>
                  <a:pt x="400939" y="171704"/>
                  <a:pt x="405384" y="191008"/>
                  <a:pt x="414147" y="206629"/>
                </a:cubicBezTo>
                <a:cubicBezTo>
                  <a:pt x="423418" y="222885"/>
                  <a:pt x="435229" y="230886"/>
                  <a:pt x="449326" y="230886"/>
                </a:cubicBezTo>
                <a:cubicBezTo>
                  <a:pt x="474218" y="230886"/>
                  <a:pt x="486664" y="211074"/>
                  <a:pt x="486664" y="171450"/>
                </a:cubicBezTo>
                <a:cubicBezTo>
                  <a:pt x="486664" y="144399"/>
                  <a:pt x="480822" y="122936"/>
                  <a:pt x="469138" y="107188"/>
                </a:cubicBezTo>
                <a:cubicBezTo>
                  <a:pt x="461010" y="96520"/>
                  <a:pt x="450977" y="91059"/>
                  <a:pt x="438785" y="91059"/>
                </a:cubicBezTo>
                <a:close/>
                <a:moveTo>
                  <a:pt x="2484755" y="90424"/>
                </a:moveTo>
                <a:cubicBezTo>
                  <a:pt x="2474976" y="90424"/>
                  <a:pt x="2466213" y="94869"/>
                  <a:pt x="2458466" y="103632"/>
                </a:cubicBezTo>
                <a:cubicBezTo>
                  <a:pt x="2448306" y="115316"/>
                  <a:pt x="2443226" y="132207"/>
                  <a:pt x="2443226" y="154559"/>
                </a:cubicBezTo>
                <a:cubicBezTo>
                  <a:pt x="2443226" y="177165"/>
                  <a:pt x="2448179" y="194437"/>
                  <a:pt x="2457958" y="206375"/>
                </a:cubicBezTo>
                <a:cubicBezTo>
                  <a:pt x="2467737" y="218440"/>
                  <a:pt x="2478659" y="224409"/>
                  <a:pt x="2490724" y="224409"/>
                </a:cubicBezTo>
                <a:cubicBezTo>
                  <a:pt x="2500884" y="224409"/>
                  <a:pt x="2510790" y="219329"/>
                  <a:pt x="2520188" y="209169"/>
                </a:cubicBezTo>
                <a:lnTo>
                  <a:pt x="2520188" y="130175"/>
                </a:lnTo>
                <a:cubicBezTo>
                  <a:pt x="2519553" y="122555"/>
                  <a:pt x="2517521" y="115570"/>
                  <a:pt x="2514219" y="109347"/>
                </a:cubicBezTo>
                <a:cubicBezTo>
                  <a:pt x="2510917" y="103124"/>
                  <a:pt x="2506472" y="98425"/>
                  <a:pt x="2500884" y="95250"/>
                </a:cubicBezTo>
                <a:cubicBezTo>
                  <a:pt x="2495423" y="92075"/>
                  <a:pt x="2489962" y="90424"/>
                  <a:pt x="2484755" y="90424"/>
                </a:cubicBezTo>
                <a:close/>
                <a:moveTo>
                  <a:pt x="1441577" y="90424"/>
                </a:moveTo>
                <a:cubicBezTo>
                  <a:pt x="1431798" y="90424"/>
                  <a:pt x="1423035" y="94869"/>
                  <a:pt x="1415288" y="103632"/>
                </a:cubicBezTo>
                <a:cubicBezTo>
                  <a:pt x="1405127" y="115316"/>
                  <a:pt x="1400048" y="132207"/>
                  <a:pt x="1400048" y="154559"/>
                </a:cubicBezTo>
                <a:cubicBezTo>
                  <a:pt x="1400048" y="177165"/>
                  <a:pt x="1405001" y="194437"/>
                  <a:pt x="1414780" y="206375"/>
                </a:cubicBezTo>
                <a:cubicBezTo>
                  <a:pt x="1424558" y="218440"/>
                  <a:pt x="1435481" y="224409"/>
                  <a:pt x="1447545" y="224409"/>
                </a:cubicBezTo>
                <a:cubicBezTo>
                  <a:pt x="1457706" y="224409"/>
                  <a:pt x="1467612" y="219329"/>
                  <a:pt x="1477010" y="209169"/>
                </a:cubicBezTo>
                <a:lnTo>
                  <a:pt x="1477010" y="130175"/>
                </a:lnTo>
                <a:cubicBezTo>
                  <a:pt x="1476375" y="122555"/>
                  <a:pt x="1474343" y="115570"/>
                  <a:pt x="1471041" y="109347"/>
                </a:cubicBezTo>
                <a:cubicBezTo>
                  <a:pt x="1467739" y="103124"/>
                  <a:pt x="1463294" y="98425"/>
                  <a:pt x="1457706" y="95250"/>
                </a:cubicBezTo>
                <a:cubicBezTo>
                  <a:pt x="1452245" y="92075"/>
                  <a:pt x="1446783" y="90424"/>
                  <a:pt x="1441577" y="90424"/>
                </a:cubicBezTo>
                <a:close/>
                <a:moveTo>
                  <a:pt x="1967738" y="88264"/>
                </a:moveTo>
                <a:cubicBezTo>
                  <a:pt x="1959483" y="88264"/>
                  <a:pt x="1952498" y="91567"/>
                  <a:pt x="1946910" y="98171"/>
                </a:cubicBezTo>
                <a:cubicBezTo>
                  <a:pt x="1941322" y="104775"/>
                  <a:pt x="1938527" y="114808"/>
                  <a:pt x="1938527" y="128397"/>
                </a:cubicBezTo>
                <a:cubicBezTo>
                  <a:pt x="1938527" y="146050"/>
                  <a:pt x="1942338" y="159766"/>
                  <a:pt x="1949958" y="169418"/>
                </a:cubicBezTo>
                <a:cubicBezTo>
                  <a:pt x="1955800" y="176784"/>
                  <a:pt x="1963166" y="180467"/>
                  <a:pt x="1972056" y="180467"/>
                </a:cubicBezTo>
                <a:cubicBezTo>
                  <a:pt x="1980564" y="180467"/>
                  <a:pt x="1987550" y="177292"/>
                  <a:pt x="1993011" y="170942"/>
                </a:cubicBezTo>
                <a:cubicBezTo>
                  <a:pt x="1998472" y="164592"/>
                  <a:pt x="2001139" y="154686"/>
                  <a:pt x="2001139" y="140970"/>
                </a:cubicBezTo>
                <a:cubicBezTo>
                  <a:pt x="2001139" y="123317"/>
                  <a:pt x="1997329" y="109347"/>
                  <a:pt x="1989582" y="99313"/>
                </a:cubicBezTo>
                <a:cubicBezTo>
                  <a:pt x="1983994" y="91948"/>
                  <a:pt x="1976627" y="88264"/>
                  <a:pt x="1967738" y="88264"/>
                </a:cubicBezTo>
                <a:close/>
                <a:moveTo>
                  <a:pt x="3256026" y="84709"/>
                </a:moveTo>
                <a:lnTo>
                  <a:pt x="3320288" y="84709"/>
                </a:lnTo>
                <a:lnTo>
                  <a:pt x="3320288" y="90932"/>
                </a:lnTo>
                <a:cubicBezTo>
                  <a:pt x="3314446" y="91439"/>
                  <a:pt x="3310509" y="92456"/>
                  <a:pt x="3308731" y="94107"/>
                </a:cubicBezTo>
                <a:cubicBezTo>
                  <a:pt x="3306826" y="95758"/>
                  <a:pt x="3305937" y="98171"/>
                  <a:pt x="3305937" y="101346"/>
                </a:cubicBezTo>
                <a:cubicBezTo>
                  <a:pt x="3305937" y="104775"/>
                  <a:pt x="3306826" y="108966"/>
                  <a:pt x="3308731" y="113919"/>
                </a:cubicBezTo>
                <a:lnTo>
                  <a:pt x="3341624" y="202184"/>
                </a:lnTo>
                <a:lnTo>
                  <a:pt x="3374644" y="130302"/>
                </a:lnTo>
                <a:lnTo>
                  <a:pt x="3365881" y="107696"/>
                </a:lnTo>
                <a:cubicBezTo>
                  <a:pt x="3363214" y="100964"/>
                  <a:pt x="3359658" y="96393"/>
                  <a:pt x="3355340" y="93852"/>
                </a:cubicBezTo>
                <a:cubicBezTo>
                  <a:pt x="3352927" y="92201"/>
                  <a:pt x="3348355" y="91313"/>
                  <a:pt x="3341624" y="90932"/>
                </a:cubicBezTo>
                <a:lnTo>
                  <a:pt x="3341624" y="84709"/>
                </a:lnTo>
                <a:lnTo>
                  <a:pt x="3414649" y="84709"/>
                </a:lnTo>
                <a:lnTo>
                  <a:pt x="3414649" y="90932"/>
                </a:lnTo>
                <a:cubicBezTo>
                  <a:pt x="3406521" y="91313"/>
                  <a:pt x="3400933" y="92710"/>
                  <a:pt x="3397504" y="95250"/>
                </a:cubicBezTo>
                <a:cubicBezTo>
                  <a:pt x="3395345" y="97155"/>
                  <a:pt x="3394202" y="99949"/>
                  <a:pt x="3394202" y="103886"/>
                </a:cubicBezTo>
                <a:cubicBezTo>
                  <a:pt x="3394202" y="106045"/>
                  <a:pt x="3394583" y="108331"/>
                  <a:pt x="3395472" y="110744"/>
                </a:cubicBezTo>
                <a:lnTo>
                  <a:pt x="3430397" y="198755"/>
                </a:lnTo>
                <a:lnTo>
                  <a:pt x="3462655" y="113919"/>
                </a:lnTo>
                <a:cubicBezTo>
                  <a:pt x="3464941" y="107823"/>
                  <a:pt x="3465957" y="103124"/>
                  <a:pt x="3465957" y="99441"/>
                </a:cubicBezTo>
                <a:cubicBezTo>
                  <a:pt x="3465957" y="97409"/>
                  <a:pt x="3464941" y="95504"/>
                  <a:pt x="3462782" y="93852"/>
                </a:cubicBezTo>
                <a:cubicBezTo>
                  <a:pt x="3460623" y="92075"/>
                  <a:pt x="3456305" y="91186"/>
                  <a:pt x="3449955" y="90932"/>
                </a:cubicBezTo>
                <a:lnTo>
                  <a:pt x="3449955" y="84709"/>
                </a:lnTo>
                <a:lnTo>
                  <a:pt x="3498342" y="84709"/>
                </a:lnTo>
                <a:lnTo>
                  <a:pt x="3498342" y="90932"/>
                </a:lnTo>
                <a:cubicBezTo>
                  <a:pt x="3488563" y="92456"/>
                  <a:pt x="3481451" y="98933"/>
                  <a:pt x="3476879" y="110744"/>
                </a:cubicBezTo>
                <a:lnTo>
                  <a:pt x="3425698" y="242824"/>
                </a:lnTo>
                <a:lnTo>
                  <a:pt x="3418840" y="242824"/>
                </a:lnTo>
                <a:lnTo>
                  <a:pt x="3380486" y="144907"/>
                </a:lnTo>
                <a:lnTo>
                  <a:pt x="3335782" y="242824"/>
                </a:lnTo>
                <a:lnTo>
                  <a:pt x="3329559" y="242824"/>
                </a:lnTo>
                <a:lnTo>
                  <a:pt x="3280283" y="113919"/>
                </a:lnTo>
                <a:cubicBezTo>
                  <a:pt x="3277108" y="105791"/>
                  <a:pt x="3273933" y="100202"/>
                  <a:pt x="3270758" y="97409"/>
                </a:cubicBezTo>
                <a:cubicBezTo>
                  <a:pt x="3267710" y="94614"/>
                  <a:pt x="3262757" y="92456"/>
                  <a:pt x="3256026" y="90932"/>
                </a:cubicBezTo>
                <a:close/>
                <a:moveTo>
                  <a:pt x="1103249" y="84709"/>
                </a:moveTo>
                <a:lnTo>
                  <a:pt x="1174750" y="84709"/>
                </a:lnTo>
                <a:lnTo>
                  <a:pt x="1174750" y="90932"/>
                </a:lnTo>
                <a:lnTo>
                  <a:pt x="1171194" y="90932"/>
                </a:lnTo>
                <a:cubicBezTo>
                  <a:pt x="1166241" y="90932"/>
                  <a:pt x="1162431" y="92075"/>
                  <a:pt x="1159891" y="94234"/>
                </a:cubicBezTo>
                <a:cubicBezTo>
                  <a:pt x="1157351" y="96393"/>
                  <a:pt x="1156081" y="99060"/>
                  <a:pt x="1156081" y="102362"/>
                </a:cubicBezTo>
                <a:cubicBezTo>
                  <a:pt x="1156081" y="106680"/>
                  <a:pt x="1157986" y="112776"/>
                  <a:pt x="1161669" y="120396"/>
                </a:cubicBezTo>
                <a:lnTo>
                  <a:pt x="1199007" y="197739"/>
                </a:lnTo>
                <a:lnTo>
                  <a:pt x="1233297" y="113030"/>
                </a:lnTo>
                <a:cubicBezTo>
                  <a:pt x="1235202" y="108458"/>
                  <a:pt x="1236218" y="104013"/>
                  <a:pt x="1236218" y="99441"/>
                </a:cubicBezTo>
                <a:cubicBezTo>
                  <a:pt x="1236218" y="97536"/>
                  <a:pt x="1235837" y="96012"/>
                  <a:pt x="1234948" y="94996"/>
                </a:cubicBezTo>
                <a:cubicBezTo>
                  <a:pt x="1234058" y="93726"/>
                  <a:pt x="1232662" y="92710"/>
                  <a:pt x="1230757" y="92075"/>
                </a:cubicBezTo>
                <a:cubicBezTo>
                  <a:pt x="1228852" y="91313"/>
                  <a:pt x="1225550" y="90932"/>
                  <a:pt x="1220724" y="90932"/>
                </a:cubicBezTo>
                <a:lnTo>
                  <a:pt x="1220724" y="84709"/>
                </a:lnTo>
                <a:lnTo>
                  <a:pt x="1270635" y="84709"/>
                </a:lnTo>
                <a:lnTo>
                  <a:pt x="1270635" y="90932"/>
                </a:lnTo>
                <a:cubicBezTo>
                  <a:pt x="1266570" y="91439"/>
                  <a:pt x="1263395" y="92329"/>
                  <a:pt x="1261110" y="93599"/>
                </a:cubicBezTo>
                <a:cubicBezTo>
                  <a:pt x="1258824" y="94996"/>
                  <a:pt x="1256411" y="97536"/>
                  <a:pt x="1253744" y="101219"/>
                </a:cubicBezTo>
                <a:cubicBezTo>
                  <a:pt x="1252727" y="102743"/>
                  <a:pt x="1250823" y="107061"/>
                  <a:pt x="1248029" y="114046"/>
                </a:cubicBezTo>
                <a:lnTo>
                  <a:pt x="1185545" y="267081"/>
                </a:lnTo>
                <a:cubicBezTo>
                  <a:pt x="1179576" y="281940"/>
                  <a:pt x="1171702" y="293116"/>
                  <a:pt x="1161923" y="300736"/>
                </a:cubicBezTo>
                <a:cubicBezTo>
                  <a:pt x="1152144" y="308356"/>
                  <a:pt x="1142746" y="312166"/>
                  <a:pt x="1133729" y="312166"/>
                </a:cubicBezTo>
                <a:cubicBezTo>
                  <a:pt x="1127125" y="312166"/>
                  <a:pt x="1121664" y="310261"/>
                  <a:pt x="1117473" y="306451"/>
                </a:cubicBezTo>
                <a:cubicBezTo>
                  <a:pt x="1113155" y="302641"/>
                  <a:pt x="1111123" y="298323"/>
                  <a:pt x="1111123" y="293370"/>
                </a:cubicBezTo>
                <a:cubicBezTo>
                  <a:pt x="1111123" y="288671"/>
                  <a:pt x="1112647" y="284861"/>
                  <a:pt x="1115695" y="282067"/>
                </a:cubicBezTo>
                <a:cubicBezTo>
                  <a:pt x="1118743" y="279273"/>
                  <a:pt x="1122934" y="277749"/>
                  <a:pt x="1128395" y="277749"/>
                </a:cubicBezTo>
                <a:cubicBezTo>
                  <a:pt x="1132078" y="277749"/>
                  <a:pt x="1137031" y="279019"/>
                  <a:pt x="1143381" y="281432"/>
                </a:cubicBezTo>
                <a:cubicBezTo>
                  <a:pt x="1147826" y="283210"/>
                  <a:pt x="1150620" y="283972"/>
                  <a:pt x="1151763" y="283972"/>
                </a:cubicBezTo>
                <a:cubicBezTo>
                  <a:pt x="1155192" y="283972"/>
                  <a:pt x="1158748" y="282321"/>
                  <a:pt x="1162685" y="278765"/>
                </a:cubicBezTo>
                <a:cubicBezTo>
                  <a:pt x="1166749" y="275336"/>
                  <a:pt x="1170686" y="268605"/>
                  <a:pt x="1174750" y="258699"/>
                </a:cubicBezTo>
                <a:lnTo>
                  <a:pt x="1185545" y="232156"/>
                </a:lnTo>
                <a:lnTo>
                  <a:pt x="1130554" y="116459"/>
                </a:lnTo>
                <a:cubicBezTo>
                  <a:pt x="1128903" y="112902"/>
                  <a:pt x="1126109" y="108585"/>
                  <a:pt x="1122426" y="103505"/>
                </a:cubicBezTo>
                <a:cubicBezTo>
                  <a:pt x="1119632" y="99568"/>
                  <a:pt x="1117346" y="97027"/>
                  <a:pt x="1115568" y="95631"/>
                </a:cubicBezTo>
                <a:cubicBezTo>
                  <a:pt x="1113028" y="93852"/>
                  <a:pt x="1108964" y="92329"/>
                  <a:pt x="1103249" y="90932"/>
                </a:cubicBezTo>
                <a:close/>
                <a:moveTo>
                  <a:pt x="781939" y="84709"/>
                </a:moveTo>
                <a:lnTo>
                  <a:pt x="854075" y="84709"/>
                </a:lnTo>
                <a:lnTo>
                  <a:pt x="854075" y="90932"/>
                </a:lnTo>
                <a:cubicBezTo>
                  <a:pt x="849503" y="90932"/>
                  <a:pt x="846328" y="91694"/>
                  <a:pt x="844423" y="93345"/>
                </a:cubicBezTo>
                <a:cubicBezTo>
                  <a:pt x="842645" y="94869"/>
                  <a:pt x="841629" y="96901"/>
                  <a:pt x="841629" y="99441"/>
                </a:cubicBezTo>
                <a:cubicBezTo>
                  <a:pt x="841629" y="102108"/>
                  <a:pt x="843661" y="106299"/>
                  <a:pt x="847471" y="111887"/>
                </a:cubicBezTo>
                <a:cubicBezTo>
                  <a:pt x="848741" y="113664"/>
                  <a:pt x="850646" y="116459"/>
                  <a:pt x="853059" y="120269"/>
                </a:cubicBezTo>
                <a:lnTo>
                  <a:pt x="863981" y="137668"/>
                </a:lnTo>
                <a:lnTo>
                  <a:pt x="876427" y="120269"/>
                </a:lnTo>
                <a:cubicBezTo>
                  <a:pt x="884555" y="109220"/>
                  <a:pt x="888492" y="102235"/>
                  <a:pt x="888492" y="99313"/>
                </a:cubicBezTo>
                <a:cubicBezTo>
                  <a:pt x="888492" y="97027"/>
                  <a:pt x="887603" y="94996"/>
                  <a:pt x="885698" y="93345"/>
                </a:cubicBezTo>
                <a:cubicBezTo>
                  <a:pt x="883793" y="91821"/>
                  <a:pt x="880745" y="90932"/>
                  <a:pt x="876427" y="90932"/>
                </a:cubicBezTo>
                <a:lnTo>
                  <a:pt x="876427" y="84709"/>
                </a:lnTo>
                <a:lnTo>
                  <a:pt x="928370" y="84709"/>
                </a:lnTo>
                <a:lnTo>
                  <a:pt x="928370" y="90932"/>
                </a:lnTo>
                <a:cubicBezTo>
                  <a:pt x="922909" y="91313"/>
                  <a:pt x="918210" y="92837"/>
                  <a:pt x="914146" y="95504"/>
                </a:cubicBezTo>
                <a:cubicBezTo>
                  <a:pt x="908685" y="99313"/>
                  <a:pt x="901192" y="107569"/>
                  <a:pt x="891667" y="120269"/>
                </a:cubicBezTo>
                <a:lnTo>
                  <a:pt x="870839" y="148209"/>
                </a:lnTo>
                <a:lnTo>
                  <a:pt x="908939" y="203073"/>
                </a:lnTo>
                <a:cubicBezTo>
                  <a:pt x="918337" y="216662"/>
                  <a:pt x="925068" y="224790"/>
                  <a:pt x="929005" y="227457"/>
                </a:cubicBezTo>
                <a:cubicBezTo>
                  <a:pt x="933069" y="230251"/>
                  <a:pt x="938276" y="231775"/>
                  <a:pt x="944626" y="232156"/>
                </a:cubicBezTo>
                <a:lnTo>
                  <a:pt x="944626" y="238125"/>
                </a:lnTo>
                <a:lnTo>
                  <a:pt x="872363" y="238125"/>
                </a:lnTo>
                <a:lnTo>
                  <a:pt x="872363" y="232156"/>
                </a:lnTo>
                <a:cubicBezTo>
                  <a:pt x="877316" y="232156"/>
                  <a:pt x="881253" y="231013"/>
                  <a:pt x="884047" y="228727"/>
                </a:cubicBezTo>
                <a:cubicBezTo>
                  <a:pt x="886079" y="227203"/>
                  <a:pt x="887222" y="225171"/>
                  <a:pt x="887222" y="222504"/>
                </a:cubicBezTo>
                <a:cubicBezTo>
                  <a:pt x="887222" y="219964"/>
                  <a:pt x="883666" y="213487"/>
                  <a:pt x="876427" y="203073"/>
                </a:cubicBezTo>
                <a:lnTo>
                  <a:pt x="854075" y="170307"/>
                </a:lnTo>
                <a:lnTo>
                  <a:pt x="829437" y="203073"/>
                </a:lnTo>
                <a:cubicBezTo>
                  <a:pt x="821817" y="213233"/>
                  <a:pt x="818007" y="219329"/>
                  <a:pt x="818007" y="221234"/>
                </a:cubicBezTo>
                <a:cubicBezTo>
                  <a:pt x="818007" y="223901"/>
                  <a:pt x="819277" y="226314"/>
                  <a:pt x="821817" y="228473"/>
                </a:cubicBezTo>
                <a:cubicBezTo>
                  <a:pt x="824357" y="230632"/>
                  <a:pt x="828040" y="231902"/>
                  <a:pt x="833120" y="232156"/>
                </a:cubicBezTo>
                <a:lnTo>
                  <a:pt x="833120" y="238125"/>
                </a:lnTo>
                <a:lnTo>
                  <a:pt x="783082" y="238125"/>
                </a:lnTo>
                <a:lnTo>
                  <a:pt x="783082" y="232156"/>
                </a:lnTo>
                <a:cubicBezTo>
                  <a:pt x="787019" y="231521"/>
                  <a:pt x="790575" y="230124"/>
                  <a:pt x="793623" y="227965"/>
                </a:cubicBezTo>
                <a:cubicBezTo>
                  <a:pt x="797814" y="224663"/>
                  <a:pt x="805053" y="216408"/>
                  <a:pt x="815086" y="203073"/>
                </a:cubicBezTo>
                <a:lnTo>
                  <a:pt x="847217" y="160401"/>
                </a:lnTo>
                <a:lnTo>
                  <a:pt x="818007" y="118237"/>
                </a:lnTo>
                <a:cubicBezTo>
                  <a:pt x="809752" y="106172"/>
                  <a:pt x="803402" y="98679"/>
                  <a:pt x="798830" y="95504"/>
                </a:cubicBezTo>
                <a:cubicBezTo>
                  <a:pt x="794385" y="92456"/>
                  <a:pt x="788670" y="90932"/>
                  <a:pt x="781939" y="90932"/>
                </a:cubicBezTo>
                <a:close/>
                <a:moveTo>
                  <a:pt x="3044571" y="80263"/>
                </a:moveTo>
                <a:lnTo>
                  <a:pt x="3051683" y="80263"/>
                </a:lnTo>
                <a:lnTo>
                  <a:pt x="3051683" y="112776"/>
                </a:lnTo>
                <a:cubicBezTo>
                  <a:pt x="3069717" y="91059"/>
                  <a:pt x="3086862" y="80263"/>
                  <a:pt x="3103118" y="80263"/>
                </a:cubicBezTo>
                <a:cubicBezTo>
                  <a:pt x="3111500" y="80263"/>
                  <a:pt x="3118739" y="82296"/>
                  <a:pt x="3124708" y="86487"/>
                </a:cubicBezTo>
                <a:cubicBezTo>
                  <a:pt x="3130804" y="90677"/>
                  <a:pt x="3135503" y="97536"/>
                  <a:pt x="3139186" y="107188"/>
                </a:cubicBezTo>
                <a:cubicBezTo>
                  <a:pt x="3141599" y="113919"/>
                  <a:pt x="3142869" y="124206"/>
                  <a:pt x="3142869" y="138049"/>
                </a:cubicBezTo>
                <a:lnTo>
                  <a:pt x="3142869" y="203454"/>
                </a:lnTo>
                <a:cubicBezTo>
                  <a:pt x="3142869" y="213233"/>
                  <a:pt x="3143631" y="219710"/>
                  <a:pt x="3145155" y="223266"/>
                </a:cubicBezTo>
                <a:cubicBezTo>
                  <a:pt x="3146425" y="226060"/>
                  <a:pt x="3148330" y="228219"/>
                  <a:pt x="3151124" y="229743"/>
                </a:cubicBezTo>
                <a:cubicBezTo>
                  <a:pt x="3153791" y="231267"/>
                  <a:pt x="3158871" y="232156"/>
                  <a:pt x="3166237" y="232156"/>
                </a:cubicBezTo>
                <a:lnTo>
                  <a:pt x="3166237" y="238125"/>
                </a:lnTo>
                <a:lnTo>
                  <a:pt x="3090418" y="238125"/>
                </a:lnTo>
                <a:lnTo>
                  <a:pt x="3090418" y="232156"/>
                </a:lnTo>
                <a:lnTo>
                  <a:pt x="3093593" y="232156"/>
                </a:lnTo>
                <a:cubicBezTo>
                  <a:pt x="3100705" y="232156"/>
                  <a:pt x="3105785" y="231013"/>
                  <a:pt x="3108579" y="228854"/>
                </a:cubicBezTo>
                <a:cubicBezTo>
                  <a:pt x="3111373" y="226695"/>
                  <a:pt x="3113405" y="223393"/>
                  <a:pt x="3114548" y="219202"/>
                </a:cubicBezTo>
                <a:cubicBezTo>
                  <a:pt x="3114929" y="217551"/>
                  <a:pt x="3115183" y="212344"/>
                  <a:pt x="3115183" y="203454"/>
                </a:cubicBezTo>
                <a:lnTo>
                  <a:pt x="3115183" y="140716"/>
                </a:lnTo>
                <a:cubicBezTo>
                  <a:pt x="3115183" y="126746"/>
                  <a:pt x="3113405" y="116586"/>
                  <a:pt x="3109722" y="110236"/>
                </a:cubicBezTo>
                <a:cubicBezTo>
                  <a:pt x="3106166" y="104013"/>
                  <a:pt x="3100070" y="100838"/>
                  <a:pt x="3091434" y="100838"/>
                </a:cubicBezTo>
                <a:cubicBezTo>
                  <a:pt x="3078099" y="100838"/>
                  <a:pt x="3064891" y="108076"/>
                  <a:pt x="3051683" y="122555"/>
                </a:cubicBezTo>
                <a:lnTo>
                  <a:pt x="3051683" y="203454"/>
                </a:lnTo>
                <a:cubicBezTo>
                  <a:pt x="3051683" y="213868"/>
                  <a:pt x="3052318" y="220218"/>
                  <a:pt x="3053588" y="222758"/>
                </a:cubicBezTo>
                <a:cubicBezTo>
                  <a:pt x="3055112" y="225933"/>
                  <a:pt x="3057271" y="228346"/>
                  <a:pt x="3060065" y="229870"/>
                </a:cubicBezTo>
                <a:cubicBezTo>
                  <a:pt x="3062732" y="231394"/>
                  <a:pt x="3068320" y="232156"/>
                  <a:pt x="3076702" y="232156"/>
                </a:cubicBezTo>
                <a:lnTo>
                  <a:pt x="3076702" y="238125"/>
                </a:lnTo>
                <a:lnTo>
                  <a:pt x="3000883" y="238125"/>
                </a:lnTo>
                <a:lnTo>
                  <a:pt x="3000883" y="232156"/>
                </a:lnTo>
                <a:lnTo>
                  <a:pt x="3004185" y="232156"/>
                </a:lnTo>
                <a:cubicBezTo>
                  <a:pt x="3011932" y="232156"/>
                  <a:pt x="3017266" y="230124"/>
                  <a:pt x="3020060" y="226187"/>
                </a:cubicBezTo>
                <a:cubicBezTo>
                  <a:pt x="3022727" y="222250"/>
                  <a:pt x="3024124" y="214630"/>
                  <a:pt x="3024124" y="203454"/>
                </a:cubicBezTo>
                <a:lnTo>
                  <a:pt x="3024124" y="146558"/>
                </a:lnTo>
                <a:cubicBezTo>
                  <a:pt x="3024124" y="128143"/>
                  <a:pt x="3023743" y="116967"/>
                  <a:pt x="3022854" y="112902"/>
                </a:cubicBezTo>
                <a:cubicBezTo>
                  <a:pt x="3021965" y="108838"/>
                  <a:pt x="3020695" y="106172"/>
                  <a:pt x="3019044" y="104648"/>
                </a:cubicBezTo>
                <a:cubicBezTo>
                  <a:pt x="3017266" y="103251"/>
                  <a:pt x="3014980" y="102488"/>
                  <a:pt x="3012059" y="102488"/>
                </a:cubicBezTo>
                <a:cubicBezTo>
                  <a:pt x="3008884" y="102488"/>
                  <a:pt x="3005201" y="103377"/>
                  <a:pt x="3000883" y="105029"/>
                </a:cubicBezTo>
                <a:lnTo>
                  <a:pt x="2998343" y="98933"/>
                </a:lnTo>
                <a:close/>
                <a:moveTo>
                  <a:pt x="2918079" y="80263"/>
                </a:moveTo>
                <a:cubicBezTo>
                  <a:pt x="2931668" y="80263"/>
                  <a:pt x="2942844" y="82550"/>
                  <a:pt x="2951607" y="87122"/>
                </a:cubicBezTo>
                <a:cubicBezTo>
                  <a:pt x="2958211" y="90551"/>
                  <a:pt x="2963037" y="96012"/>
                  <a:pt x="2966085" y="103377"/>
                </a:cubicBezTo>
                <a:cubicBezTo>
                  <a:pt x="2968117" y="108204"/>
                  <a:pt x="2969133" y="117983"/>
                  <a:pt x="2969133" y="132842"/>
                </a:cubicBezTo>
                <a:lnTo>
                  <a:pt x="2969133" y="184912"/>
                </a:lnTo>
                <a:cubicBezTo>
                  <a:pt x="2969133" y="199517"/>
                  <a:pt x="2969387" y="208407"/>
                  <a:pt x="2970022" y="211709"/>
                </a:cubicBezTo>
                <a:cubicBezTo>
                  <a:pt x="2970530" y="215011"/>
                  <a:pt x="2971419" y="217297"/>
                  <a:pt x="2972689" y="218313"/>
                </a:cubicBezTo>
                <a:cubicBezTo>
                  <a:pt x="2974086" y="219456"/>
                  <a:pt x="2975483" y="220091"/>
                  <a:pt x="2977134" y="220091"/>
                </a:cubicBezTo>
                <a:cubicBezTo>
                  <a:pt x="2978912" y="220091"/>
                  <a:pt x="2980563" y="219710"/>
                  <a:pt x="2981833" y="218821"/>
                </a:cubicBezTo>
                <a:cubicBezTo>
                  <a:pt x="2984246" y="217424"/>
                  <a:pt x="2988691" y="213360"/>
                  <a:pt x="2995422" y="206629"/>
                </a:cubicBezTo>
                <a:lnTo>
                  <a:pt x="2995422" y="216027"/>
                </a:lnTo>
                <a:cubicBezTo>
                  <a:pt x="2982976" y="232791"/>
                  <a:pt x="2971038" y="241173"/>
                  <a:pt x="2959608" y="241173"/>
                </a:cubicBezTo>
                <a:cubicBezTo>
                  <a:pt x="2954147" y="241173"/>
                  <a:pt x="2949829" y="239268"/>
                  <a:pt x="2946527" y="235458"/>
                </a:cubicBezTo>
                <a:cubicBezTo>
                  <a:pt x="2943352" y="231648"/>
                  <a:pt x="2941574" y="225171"/>
                  <a:pt x="2941574" y="216027"/>
                </a:cubicBezTo>
                <a:cubicBezTo>
                  <a:pt x="2925826" y="228219"/>
                  <a:pt x="2915920" y="235204"/>
                  <a:pt x="2911856" y="237109"/>
                </a:cubicBezTo>
                <a:cubicBezTo>
                  <a:pt x="2905887" y="239903"/>
                  <a:pt x="2899410" y="241300"/>
                  <a:pt x="2892679" y="241300"/>
                </a:cubicBezTo>
                <a:cubicBezTo>
                  <a:pt x="2882011" y="241300"/>
                  <a:pt x="2873248" y="237617"/>
                  <a:pt x="2866390" y="230378"/>
                </a:cubicBezTo>
                <a:cubicBezTo>
                  <a:pt x="2859532" y="223139"/>
                  <a:pt x="2856103" y="213614"/>
                  <a:pt x="2856103" y="201803"/>
                </a:cubicBezTo>
                <a:cubicBezTo>
                  <a:pt x="2856103" y="194310"/>
                  <a:pt x="2857754" y="187833"/>
                  <a:pt x="2861183" y="182372"/>
                </a:cubicBezTo>
                <a:cubicBezTo>
                  <a:pt x="2865755" y="174752"/>
                  <a:pt x="2873629" y="167640"/>
                  <a:pt x="2885059" y="160909"/>
                </a:cubicBezTo>
                <a:cubicBezTo>
                  <a:pt x="2896362" y="154305"/>
                  <a:pt x="2915158" y="146050"/>
                  <a:pt x="2941574" y="136525"/>
                </a:cubicBezTo>
                <a:lnTo>
                  <a:pt x="2941574" y="130429"/>
                </a:lnTo>
                <a:cubicBezTo>
                  <a:pt x="2941574" y="115188"/>
                  <a:pt x="2939034" y="104648"/>
                  <a:pt x="2934208" y="98933"/>
                </a:cubicBezTo>
                <a:cubicBezTo>
                  <a:pt x="2929382" y="93345"/>
                  <a:pt x="2922270" y="90424"/>
                  <a:pt x="2912999" y="90424"/>
                </a:cubicBezTo>
                <a:cubicBezTo>
                  <a:pt x="2906014" y="90424"/>
                  <a:pt x="2900426" y="92329"/>
                  <a:pt x="2896362" y="96138"/>
                </a:cubicBezTo>
                <a:cubicBezTo>
                  <a:pt x="2892044" y="99949"/>
                  <a:pt x="2890012" y="104267"/>
                  <a:pt x="2890012" y="109220"/>
                </a:cubicBezTo>
                <a:lnTo>
                  <a:pt x="2890266" y="118872"/>
                </a:lnTo>
                <a:cubicBezTo>
                  <a:pt x="2890266" y="124079"/>
                  <a:pt x="2888996" y="128016"/>
                  <a:pt x="2886329" y="130810"/>
                </a:cubicBezTo>
                <a:cubicBezTo>
                  <a:pt x="2883789" y="133604"/>
                  <a:pt x="2880360" y="135001"/>
                  <a:pt x="2876042" y="135001"/>
                </a:cubicBezTo>
                <a:cubicBezTo>
                  <a:pt x="2871978" y="135001"/>
                  <a:pt x="2868549" y="133477"/>
                  <a:pt x="2865882" y="130683"/>
                </a:cubicBezTo>
                <a:cubicBezTo>
                  <a:pt x="2863342" y="127762"/>
                  <a:pt x="2861945" y="123825"/>
                  <a:pt x="2861945" y="118745"/>
                </a:cubicBezTo>
                <a:cubicBezTo>
                  <a:pt x="2861945" y="109093"/>
                  <a:pt x="2866898" y="100330"/>
                  <a:pt x="2876677" y="92329"/>
                </a:cubicBezTo>
                <a:cubicBezTo>
                  <a:pt x="2886583" y="84201"/>
                  <a:pt x="2900299" y="80263"/>
                  <a:pt x="2918079" y="80263"/>
                </a:cubicBezTo>
                <a:close/>
                <a:moveTo>
                  <a:pt x="1970532" y="80263"/>
                </a:moveTo>
                <a:cubicBezTo>
                  <a:pt x="1985137" y="80263"/>
                  <a:pt x="1997837" y="83820"/>
                  <a:pt x="2008505" y="90932"/>
                </a:cubicBezTo>
                <a:lnTo>
                  <a:pt x="2041017" y="90932"/>
                </a:lnTo>
                <a:cubicBezTo>
                  <a:pt x="2045843" y="90932"/>
                  <a:pt x="2048637" y="91059"/>
                  <a:pt x="2049399" y="91313"/>
                </a:cubicBezTo>
                <a:cubicBezTo>
                  <a:pt x="2050161" y="91694"/>
                  <a:pt x="2050795" y="92075"/>
                  <a:pt x="2051050" y="92837"/>
                </a:cubicBezTo>
                <a:cubicBezTo>
                  <a:pt x="2051812" y="93852"/>
                  <a:pt x="2052066" y="95631"/>
                  <a:pt x="2052066" y="98171"/>
                </a:cubicBezTo>
                <a:cubicBezTo>
                  <a:pt x="2052066" y="101092"/>
                  <a:pt x="2051812" y="103124"/>
                  <a:pt x="2051304" y="104139"/>
                </a:cubicBezTo>
                <a:cubicBezTo>
                  <a:pt x="2050923" y="104775"/>
                  <a:pt x="2050288" y="105156"/>
                  <a:pt x="2049526" y="105537"/>
                </a:cubicBezTo>
                <a:cubicBezTo>
                  <a:pt x="2048637" y="105791"/>
                  <a:pt x="2045843" y="106045"/>
                  <a:pt x="2041017" y="106045"/>
                </a:cubicBezTo>
                <a:lnTo>
                  <a:pt x="2021077" y="106045"/>
                </a:lnTo>
                <a:cubicBezTo>
                  <a:pt x="2027427" y="114046"/>
                  <a:pt x="2030476" y="124333"/>
                  <a:pt x="2030476" y="136779"/>
                </a:cubicBezTo>
                <a:cubicBezTo>
                  <a:pt x="2030476" y="151130"/>
                  <a:pt x="2025014" y="163322"/>
                  <a:pt x="2014093" y="173482"/>
                </a:cubicBezTo>
                <a:cubicBezTo>
                  <a:pt x="2003170" y="183642"/>
                  <a:pt x="1988439" y="188722"/>
                  <a:pt x="1970024" y="188722"/>
                </a:cubicBezTo>
                <a:cubicBezTo>
                  <a:pt x="1962404" y="188722"/>
                  <a:pt x="1954657" y="187579"/>
                  <a:pt x="1946783" y="185420"/>
                </a:cubicBezTo>
                <a:cubicBezTo>
                  <a:pt x="1941830" y="189611"/>
                  <a:pt x="1938527" y="193294"/>
                  <a:pt x="1936877" y="196469"/>
                </a:cubicBezTo>
                <a:cubicBezTo>
                  <a:pt x="1935099" y="199644"/>
                  <a:pt x="1934210" y="202438"/>
                  <a:pt x="1934210" y="204597"/>
                </a:cubicBezTo>
                <a:cubicBezTo>
                  <a:pt x="1934210" y="206502"/>
                  <a:pt x="1935099" y="208407"/>
                  <a:pt x="1937004" y="210185"/>
                </a:cubicBezTo>
                <a:cubicBezTo>
                  <a:pt x="1938782" y="211963"/>
                  <a:pt x="1942464" y="213233"/>
                  <a:pt x="1947799" y="213995"/>
                </a:cubicBezTo>
                <a:cubicBezTo>
                  <a:pt x="1950847" y="214503"/>
                  <a:pt x="1958720" y="214884"/>
                  <a:pt x="1971167" y="215138"/>
                </a:cubicBezTo>
                <a:cubicBezTo>
                  <a:pt x="1994281" y="215773"/>
                  <a:pt x="2009139" y="216535"/>
                  <a:pt x="2015870" y="217551"/>
                </a:cubicBezTo>
                <a:cubicBezTo>
                  <a:pt x="2026285" y="218948"/>
                  <a:pt x="2034539" y="222885"/>
                  <a:pt x="2040763" y="229108"/>
                </a:cubicBezTo>
                <a:cubicBezTo>
                  <a:pt x="2046986" y="235331"/>
                  <a:pt x="2050033" y="243078"/>
                  <a:pt x="2050033" y="252222"/>
                </a:cubicBezTo>
                <a:cubicBezTo>
                  <a:pt x="2050033" y="264795"/>
                  <a:pt x="2044192" y="276606"/>
                  <a:pt x="2032381" y="287655"/>
                </a:cubicBezTo>
                <a:cubicBezTo>
                  <a:pt x="2014982" y="304038"/>
                  <a:pt x="1992249" y="312166"/>
                  <a:pt x="1964182" y="312166"/>
                </a:cubicBezTo>
                <a:cubicBezTo>
                  <a:pt x="1942592" y="312166"/>
                  <a:pt x="1924431" y="307213"/>
                  <a:pt x="1909572" y="297561"/>
                </a:cubicBezTo>
                <a:cubicBezTo>
                  <a:pt x="1901189" y="291973"/>
                  <a:pt x="1896999" y="286131"/>
                  <a:pt x="1896999" y="280162"/>
                </a:cubicBezTo>
                <a:cubicBezTo>
                  <a:pt x="1896999" y="277495"/>
                  <a:pt x="1897633" y="274828"/>
                  <a:pt x="1898904" y="272161"/>
                </a:cubicBezTo>
                <a:cubicBezTo>
                  <a:pt x="1900808" y="267970"/>
                  <a:pt x="1904745" y="262255"/>
                  <a:pt x="1910588" y="254889"/>
                </a:cubicBezTo>
                <a:cubicBezTo>
                  <a:pt x="1911350" y="253873"/>
                  <a:pt x="1917064" y="247777"/>
                  <a:pt x="1927733" y="236728"/>
                </a:cubicBezTo>
                <a:cubicBezTo>
                  <a:pt x="1921891" y="233299"/>
                  <a:pt x="1917827" y="230251"/>
                  <a:pt x="1915414" y="227457"/>
                </a:cubicBezTo>
                <a:cubicBezTo>
                  <a:pt x="1913001" y="224790"/>
                  <a:pt x="1911731" y="221615"/>
                  <a:pt x="1911731" y="218186"/>
                </a:cubicBezTo>
                <a:cubicBezTo>
                  <a:pt x="1911731" y="214249"/>
                  <a:pt x="1913382" y="209677"/>
                  <a:pt x="1916557" y="204470"/>
                </a:cubicBezTo>
                <a:cubicBezTo>
                  <a:pt x="1919732" y="199263"/>
                  <a:pt x="1927098" y="191770"/>
                  <a:pt x="1938527" y="182245"/>
                </a:cubicBezTo>
                <a:cubicBezTo>
                  <a:pt x="1929257" y="177673"/>
                  <a:pt x="1922018" y="171196"/>
                  <a:pt x="1916938" y="163068"/>
                </a:cubicBezTo>
                <a:cubicBezTo>
                  <a:pt x="1911985" y="154813"/>
                  <a:pt x="1909445" y="145796"/>
                  <a:pt x="1909445" y="135763"/>
                </a:cubicBezTo>
                <a:cubicBezTo>
                  <a:pt x="1909445" y="120650"/>
                  <a:pt x="1915160" y="107569"/>
                  <a:pt x="1926589" y="96647"/>
                </a:cubicBezTo>
                <a:cubicBezTo>
                  <a:pt x="1938020" y="85725"/>
                  <a:pt x="1952752" y="80263"/>
                  <a:pt x="1970532" y="80263"/>
                </a:cubicBezTo>
                <a:close/>
                <a:moveTo>
                  <a:pt x="1763649" y="80263"/>
                </a:moveTo>
                <a:lnTo>
                  <a:pt x="1770761" y="80263"/>
                </a:lnTo>
                <a:lnTo>
                  <a:pt x="1770761" y="112776"/>
                </a:lnTo>
                <a:cubicBezTo>
                  <a:pt x="1788795" y="91059"/>
                  <a:pt x="1805939" y="80263"/>
                  <a:pt x="1822195" y="80263"/>
                </a:cubicBezTo>
                <a:cubicBezTo>
                  <a:pt x="1830577" y="80263"/>
                  <a:pt x="1837817" y="82296"/>
                  <a:pt x="1843786" y="86487"/>
                </a:cubicBezTo>
                <a:cubicBezTo>
                  <a:pt x="1849882" y="90677"/>
                  <a:pt x="1854581" y="97536"/>
                  <a:pt x="1858264" y="107188"/>
                </a:cubicBezTo>
                <a:cubicBezTo>
                  <a:pt x="1860677" y="113919"/>
                  <a:pt x="1861947" y="124206"/>
                  <a:pt x="1861947" y="138049"/>
                </a:cubicBezTo>
                <a:lnTo>
                  <a:pt x="1861947" y="203454"/>
                </a:lnTo>
                <a:cubicBezTo>
                  <a:pt x="1861947" y="213233"/>
                  <a:pt x="1862708" y="219710"/>
                  <a:pt x="1864233" y="223266"/>
                </a:cubicBezTo>
                <a:cubicBezTo>
                  <a:pt x="1865502" y="226060"/>
                  <a:pt x="1867408" y="228219"/>
                  <a:pt x="1870202" y="229743"/>
                </a:cubicBezTo>
                <a:cubicBezTo>
                  <a:pt x="1872869" y="231267"/>
                  <a:pt x="1877949" y="232156"/>
                  <a:pt x="1885314" y="232156"/>
                </a:cubicBezTo>
                <a:lnTo>
                  <a:pt x="1885314" y="238125"/>
                </a:lnTo>
                <a:lnTo>
                  <a:pt x="1809495" y="238125"/>
                </a:lnTo>
                <a:lnTo>
                  <a:pt x="1809495" y="232156"/>
                </a:lnTo>
                <a:lnTo>
                  <a:pt x="1812670" y="232156"/>
                </a:lnTo>
                <a:cubicBezTo>
                  <a:pt x="1819783" y="232156"/>
                  <a:pt x="1824863" y="231013"/>
                  <a:pt x="1827657" y="228854"/>
                </a:cubicBezTo>
                <a:cubicBezTo>
                  <a:pt x="1830451" y="226695"/>
                  <a:pt x="1832483" y="223393"/>
                  <a:pt x="1833626" y="219202"/>
                </a:cubicBezTo>
                <a:cubicBezTo>
                  <a:pt x="1834007" y="217551"/>
                  <a:pt x="1834261" y="212344"/>
                  <a:pt x="1834261" y="203454"/>
                </a:cubicBezTo>
                <a:lnTo>
                  <a:pt x="1834261" y="140716"/>
                </a:lnTo>
                <a:cubicBezTo>
                  <a:pt x="1834261" y="126746"/>
                  <a:pt x="1832483" y="116586"/>
                  <a:pt x="1828800" y="110236"/>
                </a:cubicBezTo>
                <a:cubicBezTo>
                  <a:pt x="1825244" y="104013"/>
                  <a:pt x="1819148" y="100838"/>
                  <a:pt x="1810512" y="100838"/>
                </a:cubicBezTo>
                <a:cubicBezTo>
                  <a:pt x="1797177" y="100838"/>
                  <a:pt x="1783969" y="108076"/>
                  <a:pt x="1770761" y="122555"/>
                </a:cubicBezTo>
                <a:lnTo>
                  <a:pt x="1770761" y="203454"/>
                </a:lnTo>
                <a:cubicBezTo>
                  <a:pt x="1770761" y="213868"/>
                  <a:pt x="1771395" y="220218"/>
                  <a:pt x="1772666" y="222758"/>
                </a:cubicBezTo>
                <a:cubicBezTo>
                  <a:pt x="1774189" y="225933"/>
                  <a:pt x="1776349" y="228346"/>
                  <a:pt x="1779143" y="229870"/>
                </a:cubicBezTo>
                <a:cubicBezTo>
                  <a:pt x="1781810" y="231394"/>
                  <a:pt x="1787398" y="232156"/>
                  <a:pt x="1795780" y="232156"/>
                </a:cubicBezTo>
                <a:lnTo>
                  <a:pt x="1795780" y="238125"/>
                </a:lnTo>
                <a:lnTo>
                  <a:pt x="1719961" y="238125"/>
                </a:lnTo>
                <a:lnTo>
                  <a:pt x="1719961" y="232156"/>
                </a:lnTo>
                <a:lnTo>
                  <a:pt x="1723263" y="232156"/>
                </a:lnTo>
                <a:cubicBezTo>
                  <a:pt x="1731010" y="232156"/>
                  <a:pt x="1736344" y="230124"/>
                  <a:pt x="1739138" y="226187"/>
                </a:cubicBezTo>
                <a:cubicBezTo>
                  <a:pt x="1741805" y="222250"/>
                  <a:pt x="1743202" y="214630"/>
                  <a:pt x="1743202" y="203454"/>
                </a:cubicBezTo>
                <a:lnTo>
                  <a:pt x="1743202" y="146558"/>
                </a:lnTo>
                <a:cubicBezTo>
                  <a:pt x="1743202" y="128143"/>
                  <a:pt x="1742820" y="116967"/>
                  <a:pt x="1741932" y="112902"/>
                </a:cubicBezTo>
                <a:cubicBezTo>
                  <a:pt x="1741043" y="108838"/>
                  <a:pt x="1739773" y="106172"/>
                  <a:pt x="1738122" y="104648"/>
                </a:cubicBezTo>
                <a:cubicBezTo>
                  <a:pt x="1736344" y="103251"/>
                  <a:pt x="1734058" y="102488"/>
                  <a:pt x="1731137" y="102488"/>
                </a:cubicBezTo>
                <a:cubicBezTo>
                  <a:pt x="1727962" y="102488"/>
                  <a:pt x="1724279" y="103377"/>
                  <a:pt x="1719961" y="105029"/>
                </a:cubicBezTo>
                <a:lnTo>
                  <a:pt x="1717420" y="98933"/>
                </a:lnTo>
                <a:close/>
                <a:moveTo>
                  <a:pt x="1022985" y="80263"/>
                </a:moveTo>
                <a:cubicBezTo>
                  <a:pt x="1036574" y="80263"/>
                  <a:pt x="1047750" y="82550"/>
                  <a:pt x="1056513" y="87122"/>
                </a:cubicBezTo>
                <a:cubicBezTo>
                  <a:pt x="1063117" y="90551"/>
                  <a:pt x="1067943" y="96012"/>
                  <a:pt x="1070991" y="103377"/>
                </a:cubicBezTo>
                <a:cubicBezTo>
                  <a:pt x="1073023" y="108204"/>
                  <a:pt x="1074039" y="117983"/>
                  <a:pt x="1074039" y="132842"/>
                </a:cubicBezTo>
                <a:lnTo>
                  <a:pt x="1074039" y="184912"/>
                </a:lnTo>
                <a:cubicBezTo>
                  <a:pt x="1074039" y="199517"/>
                  <a:pt x="1074293" y="208407"/>
                  <a:pt x="1074928" y="211709"/>
                </a:cubicBezTo>
                <a:cubicBezTo>
                  <a:pt x="1075436" y="215011"/>
                  <a:pt x="1076325" y="217297"/>
                  <a:pt x="1077595" y="218313"/>
                </a:cubicBezTo>
                <a:cubicBezTo>
                  <a:pt x="1078992" y="219456"/>
                  <a:pt x="1080389" y="220091"/>
                  <a:pt x="1082040" y="220091"/>
                </a:cubicBezTo>
                <a:cubicBezTo>
                  <a:pt x="1083818" y="220091"/>
                  <a:pt x="1085469" y="219710"/>
                  <a:pt x="1086739" y="218821"/>
                </a:cubicBezTo>
                <a:cubicBezTo>
                  <a:pt x="1089152" y="217424"/>
                  <a:pt x="1093597" y="213360"/>
                  <a:pt x="1100328" y="206629"/>
                </a:cubicBezTo>
                <a:lnTo>
                  <a:pt x="1100328" y="216027"/>
                </a:lnTo>
                <a:cubicBezTo>
                  <a:pt x="1087882" y="232791"/>
                  <a:pt x="1075944" y="241173"/>
                  <a:pt x="1064514" y="241173"/>
                </a:cubicBezTo>
                <a:cubicBezTo>
                  <a:pt x="1059053" y="241173"/>
                  <a:pt x="1054735" y="239268"/>
                  <a:pt x="1051433" y="235458"/>
                </a:cubicBezTo>
                <a:cubicBezTo>
                  <a:pt x="1048258" y="231648"/>
                  <a:pt x="1046480" y="225171"/>
                  <a:pt x="1046480" y="216027"/>
                </a:cubicBezTo>
                <a:cubicBezTo>
                  <a:pt x="1030732" y="228219"/>
                  <a:pt x="1020826" y="235204"/>
                  <a:pt x="1016762" y="237109"/>
                </a:cubicBezTo>
                <a:cubicBezTo>
                  <a:pt x="1010793" y="239903"/>
                  <a:pt x="1004316" y="241300"/>
                  <a:pt x="997585" y="241300"/>
                </a:cubicBezTo>
                <a:cubicBezTo>
                  <a:pt x="986917" y="241300"/>
                  <a:pt x="978154" y="237617"/>
                  <a:pt x="971296" y="230378"/>
                </a:cubicBezTo>
                <a:cubicBezTo>
                  <a:pt x="964438" y="223139"/>
                  <a:pt x="961009" y="213614"/>
                  <a:pt x="961009" y="201803"/>
                </a:cubicBezTo>
                <a:cubicBezTo>
                  <a:pt x="961009" y="194310"/>
                  <a:pt x="962660" y="187833"/>
                  <a:pt x="966089" y="182372"/>
                </a:cubicBezTo>
                <a:cubicBezTo>
                  <a:pt x="970661" y="174752"/>
                  <a:pt x="978535" y="167640"/>
                  <a:pt x="989965" y="160909"/>
                </a:cubicBezTo>
                <a:cubicBezTo>
                  <a:pt x="1001268" y="154305"/>
                  <a:pt x="1020064" y="146050"/>
                  <a:pt x="1046480" y="136525"/>
                </a:cubicBezTo>
                <a:lnTo>
                  <a:pt x="1046480" y="130429"/>
                </a:lnTo>
                <a:cubicBezTo>
                  <a:pt x="1046480" y="115188"/>
                  <a:pt x="1043940" y="104648"/>
                  <a:pt x="1039114" y="98933"/>
                </a:cubicBezTo>
                <a:cubicBezTo>
                  <a:pt x="1034288" y="93345"/>
                  <a:pt x="1027176" y="90424"/>
                  <a:pt x="1017905" y="90424"/>
                </a:cubicBezTo>
                <a:cubicBezTo>
                  <a:pt x="1010920" y="90424"/>
                  <a:pt x="1005332" y="92329"/>
                  <a:pt x="1001268" y="96138"/>
                </a:cubicBezTo>
                <a:cubicBezTo>
                  <a:pt x="996950" y="99949"/>
                  <a:pt x="994918" y="104267"/>
                  <a:pt x="994918" y="109220"/>
                </a:cubicBezTo>
                <a:lnTo>
                  <a:pt x="995172" y="118872"/>
                </a:lnTo>
                <a:cubicBezTo>
                  <a:pt x="995172" y="124079"/>
                  <a:pt x="993902" y="128016"/>
                  <a:pt x="991235" y="130810"/>
                </a:cubicBezTo>
                <a:cubicBezTo>
                  <a:pt x="988695" y="133604"/>
                  <a:pt x="985266" y="135001"/>
                  <a:pt x="980948" y="135001"/>
                </a:cubicBezTo>
                <a:cubicBezTo>
                  <a:pt x="976884" y="135001"/>
                  <a:pt x="973455" y="133477"/>
                  <a:pt x="970788" y="130683"/>
                </a:cubicBezTo>
                <a:cubicBezTo>
                  <a:pt x="968248" y="127762"/>
                  <a:pt x="966851" y="123825"/>
                  <a:pt x="966851" y="118745"/>
                </a:cubicBezTo>
                <a:cubicBezTo>
                  <a:pt x="966851" y="109093"/>
                  <a:pt x="971804" y="100330"/>
                  <a:pt x="981583" y="92329"/>
                </a:cubicBezTo>
                <a:cubicBezTo>
                  <a:pt x="991489" y="84201"/>
                  <a:pt x="1005205" y="80263"/>
                  <a:pt x="1022985" y="80263"/>
                </a:cubicBezTo>
                <a:close/>
                <a:moveTo>
                  <a:pt x="624459" y="80263"/>
                </a:moveTo>
                <a:cubicBezTo>
                  <a:pt x="639572" y="80263"/>
                  <a:pt x="652018" y="84201"/>
                  <a:pt x="661670" y="92201"/>
                </a:cubicBezTo>
                <a:cubicBezTo>
                  <a:pt x="671449" y="100202"/>
                  <a:pt x="676275" y="108458"/>
                  <a:pt x="676275" y="117094"/>
                </a:cubicBezTo>
                <a:cubicBezTo>
                  <a:pt x="676275" y="121285"/>
                  <a:pt x="674878" y="124713"/>
                  <a:pt x="672084" y="127381"/>
                </a:cubicBezTo>
                <a:cubicBezTo>
                  <a:pt x="669417" y="130048"/>
                  <a:pt x="665607" y="131318"/>
                  <a:pt x="660654" y="131318"/>
                </a:cubicBezTo>
                <a:cubicBezTo>
                  <a:pt x="654050" y="131318"/>
                  <a:pt x="649097" y="129159"/>
                  <a:pt x="645795" y="124968"/>
                </a:cubicBezTo>
                <a:cubicBezTo>
                  <a:pt x="643890" y="122555"/>
                  <a:pt x="642620" y="118110"/>
                  <a:pt x="641985" y="111506"/>
                </a:cubicBezTo>
                <a:cubicBezTo>
                  <a:pt x="641350" y="104901"/>
                  <a:pt x="639191" y="99949"/>
                  <a:pt x="635254" y="96520"/>
                </a:cubicBezTo>
                <a:cubicBezTo>
                  <a:pt x="631317" y="93091"/>
                  <a:pt x="625856" y="91439"/>
                  <a:pt x="618998" y="91439"/>
                </a:cubicBezTo>
                <a:cubicBezTo>
                  <a:pt x="607822" y="91439"/>
                  <a:pt x="598805" y="95631"/>
                  <a:pt x="592074" y="103886"/>
                </a:cubicBezTo>
                <a:cubicBezTo>
                  <a:pt x="582930" y="114808"/>
                  <a:pt x="578485" y="129286"/>
                  <a:pt x="578485" y="147193"/>
                </a:cubicBezTo>
                <a:cubicBezTo>
                  <a:pt x="578485" y="165481"/>
                  <a:pt x="582930" y="181610"/>
                  <a:pt x="591947" y="195707"/>
                </a:cubicBezTo>
                <a:cubicBezTo>
                  <a:pt x="600964" y="209677"/>
                  <a:pt x="613029" y="216662"/>
                  <a:pt x="628396" y="216662"/>
                </a:cubicBezTo>
                <a:cubicBezTo>
                  <a:pt x="639318" y="216662"/>
                  <a:pt x="649097" y="212979"/>
                  <a:pt x="657860" y="205486"/>
                </a:cubicBezTo>
                <a:cubicBezTo>
                  <a:pt x="663956" y="200279"/>
                  <a:pt x="669925" y="191008"/>
                  <a:pt x="675767" y="177546"/>
                </a:cubicBezTo>
                <a:lnTo>
                  <a:pt x="680593" y="179832"/>
                </a:lnTo>
                <a:cubicBezTo>
                  <a:pt x="676529" y="200025"/>
                  <a:pt x="668401" y="215646"/>
                  <a:pt x="656336" y="226441"/>
                </a:cubicBezTo>
                <a:cubicBezTo>
                  <a:pt x="644271" y="237363"/>
                  <a:pt x="630936" y="242824"/>
                  <a:pt x="616331" y="242824"/>
                </a:cubicBezTo>
                <a:cubicBezTo>
                  <a:pt x="598932" y="242824"/>
                  <a:pt x="583692" y="235458"/>
                  <a:pt x="570738" y="220853"/>
                </a:cubicBezTo>
                <a:cubicBezTo>
                  <a:pt x="557784" y="206248"/>
                  <a:pt x="551307" y="186563"/>
                  <a:pt x="551307" y="161671"/>
                </a:cubicBezTo>
                <a:cubicBezTo>
                  <a:pt x="551307" y="137541"/>
                  <a:pt x="558546" y="117856"/>
                  <a:pt x="572897" y="102870"/>
                </a:cubicBezTo>
                <a:cubicBezTo>
                  <a:pt x="587248" y="87757"/>
                  <a:pt x="604393" y="80263"/>
                  <a:pt x="624459" y="80263"/>
                </a:cubicBezTo>
                <a:close/>
                <a:moveTo>
                  <a:pt x="3585083" y="80010"/>
                </a:moveTo>
                <a:cubicBezTo>
                  <a:pt x="3602228" y="80010"/>
                  <a:pt x="3616325" y="85725"/>
                  <a:pt x="3627374" y="97027"/>
                </a:cubicBezTo>
                <a:cubicBezTo>
                  <a:pt x="3638423" y="108331"/>
                  <a:pt x="3644011" y="123571"/>
                  <a:pt x="3644011" y="142494"/>
                </a:cubicBezTo>
                <a:lnTo>
                  <a:pt x="3537966" y="142494"/>
                </a:lnTo>
                <a:cubicBezTo>
                  <a:pt x="3537966" y="165354"/>
                  <a:pt x="3543427" y="183134"/>
                  <a:pt x="3554603" y="196088"/>
                </a:cubicBezTo>
                <a:cubicBezTo>
                  <a:pt x="3565779" y="209042"/>
                  <a:pt x="3578860" y="215519"/>
                  <a:pt x="3593973" y="215519"/>
                </a:cubicBezTo>
                <a:cubicBezTo>
                  <a:pt x="3604006" y="215519"/>
                  <a:pt x="3612769" y="212725"/>
                  <a:pt x="3620135" y="207264"/>
                </a:cubicBezTo>
                <a:cubicBezTo>
                  <a:pt x="3627628" y="201676"/>
                  <a:pt x="3633851" y="192278"/>
                  <a:pt x="3638804" y="178816"/>
                </a:cubicBezTo>
                <a:lnTo>
                  <a:pt x="3644011" y="182245"/>
                </a:lnTo>
                <a:cubicBezTo>
                  <a:pt x="3641598" y="197485"/>
                  <a:pt x="3634867" y="211455"/>
                  <a:pt x="3623564" y="224028"/>
                </a:cubicBezTo>
                <a:cubicBezTo>
                  <a:pt x="3612261" y="236474"/>
                  <a:pt x="3598164" y="242824"/>
                  <a:pt x="3581273" y="242824"/>
                </a:cubicBezTo>
                <a:cubicBezTo>
                  <a:pt x="3562858" y="242824"/>
                  <a:pt x="3546983" y="235585"/>
                  <a:pt x="3533902" y="221361"/>
                </a:cubicBezTo>
                <a:cubicBezTo>
                  <a:pt x="3520821" y="207010"/>
                  <a:pt x="3514217" y="187706"/>
                  <a:pt x="3514217" y="163449"/>
                </a:cubicBezTo>
                <a:cubicBezTo>
                  <a:pt x="3514217" y="137160"/>
                  <a:pt x="3520948" y="116713"/>
                  <a:pt x="3534410" y="102108"/>
                </a:cubicBezTo>
                <a:cubicBezTo>
                  <a:pt x="3547872" y="87376"/>
                  <a:pt x="3564763" y="80010"/>
                  <a:pt x="3585083" y="80010"/>
                </a:cubicBezTo>
                <a:close/>
                <a:moveTo>
                  <a:pt x="2740152" y="75564"/>
                </a:moveTo>
                <a:cubicBezTo>
                  <a:pt x="2741676" y="75564"/>
                  <a:pt x="2743327" y="75819"/>
                  <a:pt x="2744978" y="76200"/>
                </a:cubicBezTo>
                <a:cubicBezTo>
                  <a:pt x="2749804" y="77724"/>
                  <a:pt x="2753487" y="81026"/>
                  <a:pt x="2755773" y="85979"/>
                </a:cubicBezTo>
                <a:cubicBezTo>
                  <a:pt x="2758059" y="90805"/>
                  <a:pt x="2758186" y="96138"/>
                  <a:pt x="2756281" y="101981"/>
                </a:cubicBezTo>
                <a:cubicBezTo>
                  <a:pt x="2754122" y="108585"/>
                  <a:pt x="2749423" y="113284"/>
                  <a:pt x="2742184" y="116205"/>
                </a:cubicBezTo>
                <a:cubicBezTo>
                  <a:pt x="2736215" y="118745"/>
                  <a:pt x="2728087" y="120014"/>
                  <a:pt x="2717800" y="120142"/>
                </a:cubicBezTo>
                <a:lnTo>
                  <a:pt x="2717800" y="177673"/>
                </a:lnTo>
                <a:cubicBezTo>
                  <a:pt x="2717800" y="194056"/>
                  <a:pt x="2718181" y="204978"/>
                  <a:pt x="2718943" y="210312"/>
                </a:cubicBezTo>
                <a:cubicBezTo>
                  <a:pt x="2719705" y="213995"/>
                  <a:pt x="2721102" y="216789"/>
                  <a:pt x="2723134" y="218567"/>
                </a:cubicBezTo>
                <a:cubicBezTo>
                  <a:pt x="2724912" y="220091"/>
                  <a:pt x="2727071" y="220853"/>
                  <a:pt x="2729484" y="220853"/>
                </a:cubicBezTo>
                <a:cubicBezTo>
                  <a:pt x="2733040" y="220853"/>
                  <a:pt x="2736850" y="219964"/>
                  <a:pt x="2741295" y="218059"/>
                </a:cubicBezTo>
                <a:lnTo>
                  <a:pt x="2743581" y="223901"/>
                </a:lnTo>
                <a:lnTo>
                  <a:pt x="2697734" y="242824"/>
                </a:lnTo>
                <a:lnTo>
                  <a:pt x="2690114" y="242824"/>
                </a:lnTo>
                <a:lnTo>
                  <a:pt x="2690114" y="210312"/>
                </a:lnTo>
                <a:cubicBezTo>
                  <a:pt x="2677668" y="223774"/>
                  <a:pt x="2667635" y="232791"/>
                  <a:pt x="2660015" y="237236"/>
                </a:cubicBezTo>
                <a:cubicBezTo>
                  <a:pt x="2653665" y="240919"/>
                  <a:pt x="2646426" y="242824"/>
                  <a:pt x="2638044" y="242824"/>
                </a:cubicBezTo>
                <a:cubicBezTo>
                  <a:pt x="2620010" y="242824"/>
                  <a:pt x="2608199" y="233934"/>
                  <a:pt x="2602611" y="216154"/>
                </a:cubicBezTo>
                <a:cubicBezTo>
                  <a:pt x="2600198" y="208407"/>
                  <a:pt x="2598928" y="197358"/>
                  <a:pt x="2598928" y="183007"/>
                </a:cubicBezTo>
                <a:lnTo>
                  <a:pt x="2598928" y="114554"/>
                </a:lnTo>
                <a:cubicBezTo>
                  <a:pt x="2598928" y="103251"/>
                  <a:pt x="2595880" y="96138"/>
                  <a:pt x="2589657" y="92963"/>
                </a:cubicBezTo>
                <a:cubicBezTo>
                  <a:pt x="2586609" y="91567"/>
                  <a:pt x="2581021" y="90805"/>
                  <a:pt x="2573020" y="90932"/>
                </a:cubicBezTo>
                <a:lnTo>
                  <a:pt x="2573020" y="84709"/>
                </a:lnTo>
                <a:lnTo>
                  <a:pt x="2626741" y="84709"/>
                </a:lnTo>
                <a:lnTo>
                  <a:pt x="2626741" y="187452"/>
                </a:lnTo>
                <a:cubicBezTo>
                  <a:pt x="2626741" y="210566"/>
                  <a:pt x="2635250" y="222250"/>
                  <a:pt x="2652141" y="222250"/>
                </a:cubicBezTo>
                <a:cubicBezTo>
                  <a:pt x="2656967" y="222250"/>
                  <a:pt x="2662428" y="220726"/>
                  <a:pt x="2668524" y="217678"/>
                </a:cubicBezTo>
                <a:cubicBezTo>
                  <a:pt x="2674620" y="214630"/>
                  <a:pt x="2681859" y="208915"/>
                  <a:pt x="2690114" y="200406"/>
                </a:cubicBezTo>
                <a:lnTo>
                  <a:pt x="2690114" y="113538"/>
                </a:lnTo>
                <a:cubicBezTo>
                  <a:pt x="2690114" y="104775"/>
                  <a:pt x="2688590" y="98806"/>
                  <a:pt x="2685288" y="95758"/>
                </a:cubicBezTo>
                <a:cubicBezTo>
                  <a:pt x="2682113" y="92837"/>
                  <a:pt x="2675509" y="91186"/>
                  <a:pt x="2665603" y="90932"/>
                </a:cubicBezTo>
                <a:lnTo>
                  <a:pt x="2665603" y="84709"/>
                </a:lnTo>
                <a:lnTo>
                  <a:pt x="2717800" y="84709"/>
                </a:lnTo>
                <a:lnTo>
                  <a:pt x="2717800" y="113538"/>
                </a:lnTo>
                <a:cubicBezTo>
                  <a:pt x="2721229" y="113284"/>
                  <a:pt x="2726309" y="112395"/>
                  <a:pt x="2733040" y="110744"/>
                </a:cubicBezTo>
                <a:cubicBezTo>
                  <a:pt x="2736342" y="109093"/>
                  <a:pt x="2737485" y="107314"/>
                  <a:pt x="2736215" y="105410"/>
                </a:cubicBezTo>
                <a:cubicBezTo>
                  <a:pt x="2736215" y="105156"/>
                  <a:pt x="2734945" y="104267"/>
                  <a:pt x="2732405" y="102616"/>
                </a:cubicBezTo>
                <a:cubicBezTo>
                  <a:pt x="2729992" y="100964"/>
                  <a:pt x="2728214" y="99187"/>
                  <a:pt x="2727198" y="97282"/>
                </a:cubicBezTo>
                <a:cubicBezTo>
                  <a:pt x="2724912" y="93472"/>
                  <a:pt x="2724277" y="89788"/>
                  <a:pt x="2725293" y="86233"/>
                </a:cubicBezTo>
                <a:cubicBezTo>
                  <a:pt x="2726182" y="82676"/>
                  <a:pt x="2728595" y="79756"/>
                  <a:pt x="2732532" y="77597"/>
                </a:cubicBezTo>
                <a:cubicBezTo>
                  <a:pt x="2734945" y="76326"/>
                  <a:pt x="2737485" y="75564"/>
                  <a:pt x="2740152" y="75564"/>
                </a:cubicBezTo>
                <a:close/>
                <a:moveTo>
                  <a:pt x="1696974" y="75564"/>
                </a:moveTo>
                <a:cubicBezTo>
                  <a:pt x="1698498" y="75564"/>
                  <a:pt x="1700149" y="75819"/>
                  <a:pt x="1701800" y="76200"/>
                </a:cubicBezTo>
                <a:cubicBezTo>
                  <a:pt x="1706626" y="77724"/>
                  <a:pt x="1710308" y="81026"/>
                  <a:pt x="1712595" y="85979"/>
                </a:cubicBezTo>
                <a:cubicBezTo>
                  <a:pt x="1714881" y="90805"/>
                  <a:pt x="1715008" y="96138"/>
                  <a:pt x="1713102" y="101981"/>
                </a:cubicBezTo>
                <a:cubicBezTo>
                  <a:pt x="1710944" y="108585"/>
                  <a:pt x="1706245" y="113284"/>
                  <a:pt x="1699006" y="116205"/>
                </a:cubicBezTo>
                <a:cubicBezTo>
                  <a:pt x="1693037" y="118745"/>
                  <a:pt x="1684908" y="120014"/>
                  <a:pt x="1674622" y="120142"/>
                </a:cubicBezTo>
                <a:lnTo>
                  <a:pt x="1674622" y="177673"/>
                </a:lnTo>
                <a:cubicBezTo>
                  <a:pt x="1674622" y="194056"/>
                  <a:pt x="1675002" y="204978"/>
                  <a:pt x="1675764" y="210312"/>
                </a:cubicBezTo>
                <a:cubicBezTo>
                  <a:pt x="1676527" y="213995"/>
                  <a:pt x="1677924" y="216789"/>
                  <a:pt x="1679956" y="218567"/>
                </a:cubicBezTo>
                <a:cubicBezTo>
                  <a:pt x="1681733" y="220091"/>
                  <a:pt x="1683893" y="220853"/>
                  <a:pt x="1686306" y="220853"/>
                </a:cubicBezTo>
                <a:cubicBezTo>
                  <a:pt x="1689862" y="220853"/>
                  <a:pt x="1693672" y="219964"/>
                  <a:pt x="1698117" y="218059"/>
                </a:cubicBezTo>
                <a:lnTo>
                  <a:pt x="1700402" y="223901"/>
                </a:lnTo>
                <a:lnTo>
                  <a:pt x="1654556" y="242824"/>
                </a:lnTo>
                <a:lnTo>
                  <a:pt x="1646936" y="242824"/>
                </a:lnTo>
                <a:lnTo>
                  <a:pt x="1646936" y="210312"/>
                </a:lnTo>
                <a:cubicBezTo>
                  <a:pt x="1634489" y="223774"/>
                  <a:pt x="1624457" y="232791"/>
                  <a:pt x="1616837" y="237236"/>
                </a:cubicBezTo>
                <a:cubicBezTo>
                  <a:pt x="1610487" y="240919"/>
                  <a:pt x="1603248" y="242824"/>
                  <a:pt x="1594866" y="242824"/>
                </a:cubicBezTo>
                <a:cubicBezTo>
                  <a:pt x="1576832" y="242824"/>
                  <a:pt x="1565020" y="233934"/>
                  <a:pt x="1559433" y="216154"/>
                </a:cubicBezTo>
                <a:cubicBezTo>
                  <a:pt x="1557020" y="208407"/>
                  <a:pt x="1555750" y="197358"/>
                  <a:pt x="1555750" y="183007"/>
                </a:cubicBezTo>
                <a:lnTo>
                  <a:pt x="1555750" y="114554"/>
                </a:lnTo>
                <a:cubicBezTo>
                  <a:pt x="1555750" y="103251"/>
                  <a:pt x="1552702" y="96138"/>
                  <a:pt x="1546479" y="92963"/>
                </a:cubicBezTo>
                <a:cubicBezTo>
                  <a:pt x="1543431" y="91567"/>
                  <a:pt x="1537843" y="90805"/>
                  <a:pt x="1529842" y="90932"/>
                </a:cubicBezTo>
                <a:lnTo>
                  <a:pt x="1529842" y="84709"/>
                </a:lnTo>
                <a:lnTo>
                  <a:pt x="1583563" y="84709"/>
                </a:lnTo>
                <a:lnTo>
                  <a:pt x="1583563" y="187452"/>
                </a:lnTo>
                <a:cubicBezTo>
                  <a:pt x="1583563" y="210566"/>
                  <a:pt x="1592072" y="222250"/>
                  <a:pt x="1608963" y="222250"/>
                </a:cubicBezTo>
                <a:cubicBezTo>
                  <a:pt x="1613789" y="222250"/>
                  <a:pt x="1619250" y="220726"/>
                  <a:pt x="1625345" y="217678"/>
                </a:cubicBezTo>
                <a:cubicBezTo>
                  <a:pt x="1631442" y="214630"/>
                  <a:pt x="1638681" y="208915"/>
                  <a:pt x="1646936" y="200406"/>
                </a:cubicBezTo>
                <a:lnTo>
                  <a:pt x="1646936" y="113538"/>
                </a:lnTo>
                <a:cubicBezTo>
                  <a:pt x="1646936" y="104775"/>
                  <a:pt x="1645412" y="98806"/>
                  <a:pt x="1642110" y="95758"/>
                </a:cubicBezTo>
                <a:cubicBezTo>
                  <a:pt x="1638935" y="92837"/>
                  <a:pt x="1632331" y="91186"/>
                  <a:pt x="1622425" y="90932"/>
                </a:cubicBezTo>
                <a:lnTo>
                  <a:pt x="1622425" y="84709"/>
                </a:lnTo>
                <a:lnTo>
                  <a:pt x="1674622" y="84709"/>
                </a:lnTo>
                <a:lnTo>
                  <a:pt x="1674622" y="113538"/>
                </a:lnTo>
                <a:cubicBezTo>
                  <a:pt x="1678051" y="113284"/>
                  <a:pt x="1683131" y="112395"/>
                  <a:pt x="1689862" y="110744"/>
                </a:cubicBezTo>
                <a:cubicBezTo>
                  <a:pt x="1693164" y="109093"/>
                  <a:pt x="1694307" y="107314"/>
                  <a:pt x="1693037" y="105410"/>
                </a:cubicBezTo>
                <a:cubicBezTo>
                  <a:pt x="1693037" y="105156"/>
                  <a:pt x="1691767" y="104267"/>
                  <a:pt x="1689227" y="102616"/>
                </a:cubicBezTo>
                <a:cubicBezTo>
                  <a:pt x="1686814" y="100964"/>
                  <a:pt x="1685036" y="99187"/>
                  <a:pt x="1684020" y="97282"/>
                </a:cubicBezTo>
                <a:cubicBezTo>
                  <a:pt x="1681733" y="93472"/>
                  <a:pt x="1681099" y="89788"/>
                  <a:pt x="1682114" y="86233"/>
                </a:cubicBezTo>
                <a:cubicBezTo>
                  <a:pt x="1683004" y="82676"/>
                  <a:pt x="1685417" y="79756"/>
                  <a:pt x="1689354" y="77597"/>
                </a:cubicBezTo>
                <a:cubicBezTo>
                  <a:pt x="1691767" y="76326"/>
                  <a:pt x="1694307" y="75564"/>
                  <a:pt x="1696974" y="75564"/>
                </a:cubicBezTo>
                <a:close/>
                <a:moveTo>
                  <a:pt x="523113" y="75564"/>
                </a:moveTo>
                <a:cubicBezTo>
                  <a:pt x="524637" y="75564"/>
                  <a:pt x="526288" y="75819"/>
                  <a:pt x="527812" y="76200"/>
                </a:cubicBezTo>
                <a:cubicBezTo>
                  <a:pt x="532765" y="77724"/>
                  <a:pt x="536448" y="81026"/>
                  <a:pt x="538734" y="85979"/>
                </a:cubicBezTo>
                <a:cubicBezTo>
                  <a:pt x="541020" y="90805"/>
                  <a:pt x="541147" y="96138"/>
                  <a:pt x="539242" y="101981"/>
                </a:cubicBezTo>
                <a:cubicBezTo>
                  <a:pt x="537083" y="108585"/>
                  <a:pt x="532384" y="113284"/>
                  <a:pt x="525145" y="116205"/>
                </a:cubicBezTo>
                <a:cubicBezTo>
                  <a:pt x="521462" y="117729"/>
                  <a:pt x="515874" y="118872"/>
                  <a:pt x="508508" y="119761"/>
                </a:cubicBezTo>
                <a:cubicBezTo>
                  <a:pt x="514731" y="131445"/>
                  <a:pt x="517779" y="144399"/>
                  <a:pt x="517779" y="158623"/>
                </a:cubicBezTo>
                <a:cubicBezTo>
                  <a:pt x="517779" y="172720"/>
                  <a:pt x="514477" y="186690"/>
                  <a:pt x="508000" y="200279"/>
                </a:cubicBezTo>
                <a:cubicBezTo>
                  <a:pt x="501015" y="214630"/>
                  <a:pt x="491998" y="225171"/>
                  <a:pt x="480822" y="232156"/>
                </a:cubicBezTo>
                <a:cubicBezTo>
                  <a:pt x="469265" y="239268"/>
                  <a:pt x="456311" y="242824"/>
                  <a:pt x="442087" y="242824"/>
                </a:cubicBezTo>
                <a:cubicBezTo>
                  <a:pt x="419100" y="242824"/>
                  <a:pt x="400685" y="233553"/>
                  <a:pt x="387096" y="215138"/>
                </a:cubicBezTo>
                <a:cubicBezTo>
                  <a:pt x="375539" y="199644"/>
                  <a:pt x="369824" y="182245"/>
                  <a:pt x="369824" y="162941"/>
                </a:cubicBezTo>
                <a:cubicBezTo>
                  <a:pt x="369824" y="148717"/>
                  <a:pt x="373380" y="134620"/>
                  <a:pt x="380492" y="120776"/>
                </a:cubicBezTo>
                <a:cubicBezTo>
                  <a:pt x="387477" y="106934"/>
                  <a:pt x="396748" y="96647"/>
                  <a:pt x="408051" y="90170"/>
                </a:cubicBezTo>
                <a:cubicBezTo>
                  <a:pt x="419227" y="83566"/>
                  <a:pt x="431292" y="80263"/>
                  <a:pt x="443992" y="80263"/>
                </a:cubicBezTo>
                <a:cubicBezTo>
                  <a:pt x="467233" y="80263"/>
                  <a:pt x="485902" y="89026"/>
                  <a:pt x="499872" y="106680"/>
                </a:cubicBezTo>
                <a:cubicBezTo>
                  <a:pt x="501650" y="108966"/>
                  <a:pt x="503301" y="111251"/>
                  <a:pt x="504825" y="113538"/>
                </a:cubicBezTo>
                <a:cubicBezTo>
                  <a:pt x="506984" y="113284"/>
                  <a:pt x="510794" y="112395"/>
                  <a:pt x="516001" y="110744"/>
                </a:cubicBezTo>
                <a:cubicBezTo>
                  <a:pt x="519303" y="109093"/>
                  <a:pt x="520446" y="107314"/>
                  <a:pt x="519176" y="105410"/>
                </a:cubicBezTo>
                <a:cubicBezTo>
                  <a:pt x="517017" y="104267"/>
                  <a:pt x="514096" y="101600"/>
                  <a:pt x="510159" y="97282"/>
                </a:cubicBezTo>
                <a:cubicBezTo>
                  <a:pt x="507873" y="93472"/>
                  <a:pt x="507238" y="89788"/>
                  <a:pt x="508254" y="86233"/>
                </a:cubicBezTo>
                <a:cubicBezTo>
                  <a:pt x="509143" y="82676"/>
                  <a:pt x="511556" y="79756"/>
                  <a:pt x="515493" y="77597"/>
                </a:cubicBezTo>
                <a:cubicBezTo>
                  <a:pt x="517906" y="76326"/>
                  <a:pt x="520446" y="75564"/>
                  <a:pt x="523113" y="75564"/>
                </a:cubicBezTo>
                <a:close/>
                <a:moveTo>
                  <a:pt x="339852" y="75564"/>
                </a:moveTo>
                <a:cubicBezTo>
                  <a:pt x="341376" y="75564"/>
                  <a:pt x="343027" y="75819"/>
                  <a:pt x="344678" y="76200"/>
                </a:cubicBezTo>
                <a:cubicBezTo>
                  <a:pt x="349504" y="77724"/>
                  <a:pt x="353187" y="81026"/>
                  <a:pt x="355473" y="85979"/>
                </a:cubicBezTo>
                <a:cubicBezTo>
                  <a:pt x="357759" y="90805"/>
                  <a:pt x="357886" y="96138"/>
                  <a:pt x="355981" y="101981"/>
                </a:cubicBezTo>
                <a:cubicBezTo>
                  <a:pt x="353822" y="108585"/>
                  <a:pt x="349123" y="113284"/>
                  <a:pt x="341884" y="116205"/>
                </a:cubicBezTo>
                <a:cubicBezTo>
                  <a:pt x="335915" y="118745"/>
                  <a:pt x="327787" y="120014"/>
                  <a:pt x="317500" y="120142"/>
                </a:cubicBezTo>
                <a:lnTo>
                  <a:pt x="317500" y="177673"/>
                </a:lnTo>
                <a:cubicBezTo>
                  <a:pt x="317500" y="194056"/>
                  <a:pt x="317881" y="204978"/>
                  <a:pt x="318643" y="210312"/>
                </a:cubicBezTo>
                <a:cubicBezTo>
                  <a:pt x="319405" y="213995"/>
                  <a:pt x="320802" y="216789"/>
                  <a:pt x="322834" y="218567"/>
                </a:cubicBezTo>
                <a:cubicBezTo>
                  <a:pt x="324612" y="220091"/>
                  <a:pt x="326771" y="220853"/>
                  <a:pt x="329184" y="220853"/>
                </a:cubicBezTo>
                <a:cubicBezTo>
                  <a:pt x="332740" y="220853"/>
                  <a:pt x="336550" y="219964"/>
                  <a:pt x="340995" y="218059"/>
                </a:cubicBezTo>
                <a:lnTo>
                  <a:pt x="343281" y="223901"/>
                </a:lnTo>
                <a:lnTo>
                  <a:pt x="297434" y="242824"/>
                </a:lnTo>
                <a:lnTo>
                  <a:pt x="289814" y="242824"/>
                </a:lnTo>
                <a:lnTo>
                  <a:pt x="289814" y="210312"/>
                </a:lnTo>
                <a:cubicBezTo>
                  <a:pt x="277368" y="223774"/>
                  <a:pt x="267335" y="232791"/>
                  <a:pt x="259715" y="237236"/>
                </a:cubicBezTo>
                <a:cubicBezTo>
                  <a:pt x="253365" y="240919"/>
                  <a:pt x="246126" y="242824"/>
                  <a:pt x="237744" y="242824"/>
                </a:cubicBezTo>
                <a:cubicBezTo>
                  <a:pt x="219710" y="242824"/>
                  <a:pt x="207899" y="233934"/>
                  <a:pt x="202311" y="216154"/>
                </a:cubicBezTo>
                <a:cubicBezTo>
                  <a:pt x="199898" y="208407"/>
                  <a:pt x="198628" y="197358"/>
                  <a:pt x="198628" y="183007"/>
                </a:cubicBezTo>
                <a:lnTo>
                  <a:pt x="198628" y="114554"/>
                </a:lnTo>
                <a:cubicBezTo>
                  <a:pt x="198628" y="103251"/>
                  <a:pt x="195580" y="96138"/>
                  <a:pt x="189357" y="92963"/>
                </a:cubicBezTo>
                <a:cubicBezTo>
                  <a:pt x="186309" y="91567"/>
                  <a:pt x="180721" y="90805"/>
                  <a:pt x="172720" y="90932"/>
                </a:cubicBezTo>
                <a:lnTo>
                  <a:pt x="172720" y="84709"/>
                </a:lnTo>
                <a:lnTo>
                  <a:pt x="226441" y="84709"/>
                </a:lnTo>
                <a:lnTo>
                  <a:pt x="226441" y="187452"/>
                </a:lnTo>
                <a:cubicBezTo>
                  <a:pt x="226441" y="210566"/>
                  <a:pt x="234950" y="222250"/>
                  <a:pt x="251841" y="222250"/>
                </a:cubicBezTo>
                <a:cubicBezTo>
                  <a:pt x="256667" y="222250"/>
                  <a:pt x="262128" y="220726"/>
                  <a:pt x="268224" y="217678"/>
                </a:cubicBezTo>
                <a:cubicBezTo>
                  <a:pt x="274320" y="214630"/>
                  <a:pt x="281559" y="208915"/>
                  <a:pt x="289814" y="200406"/>
                </a:cubicBezTo>
                <a:lnTo>
                  <a:pt x="289814" y="113538"/>
                </a:lnTo>
                <a:cubicBezTo>
                  <a:pt x="289814" y="104775"/>
                  <a:pt x="288290" y="98806"/>
                  <a:pt x="284988" y="95758"/>
                </a:cubicBezTo>
                <a:cubicBezTo>
                  <a:pt x="281813" y="92837"/>
                  <a:pt x="275209" y="91186"/>
                  <a:pt x="265303" y="90932"/>
                </a:cubicBezTo>
                <a:lnTo>
                  <a:pt x="265303" y="84709"/>
                </a:lnTo>
                <a:lnTo>
                  <a:pt x="317500" y="84709"/>
                </a:lnTo>
                <a:lnTo>
                  <a:pt x="317500" y="113538"/>
                </a:lnTo>
                <a:cubicBezTo>
                  <a:pt x="320929" y="113284"/>
                  <a:pt x="326009" y="112395"/>
                  <a:pt x="332740" y="110744"/>
                </a:cubicBezTo>
                <a:cubicBezTo>
                  <a:pt x="336042" y="109093"/>
                  <a:pt x="337185" y="107314"/>
                  <a:pt x="335915" y="105410"/>
                </a:cubicBezTo>
                <a:cubicBezTo>
                  <a:pt x="335915" y="105283"/>
                  <a:pt x="334645" y="104394"/>
                  <a:pt x="332105" y="102616"/>
                </a:cubicBezTo>
                <a:cubicBezTo>
                  <a:pt x="329692" y="100964"/>
                  <a:pt x="327914" y="99187"/>
                  <a:pt x="326898" y="97282"/>
                </a:cubicBezTo>
                <a:cubicBezTo>
                  <a:pt x="324612" y="93472"/>
                  <a:pt x="323977" y="89788"/>
                  <a:pt x="324993" y="86233"/>
                </a:cubicBezTo>
                <a:cubicBezTo>
                  <a:pt x="325882" y="82676"/>
                  <a:pt x="328295" y="79756"/>
                  <a:pt x="332232" y="77597"/>
                </a:cubicBezTo>
                <a:cubicBezTo>
                  <a:pt x="334645" y="76326"/>
                  <a:pt x="337185" y="75564"/>
                  <a:pt x="339852" y="75564"/>
                </a:cubicBezTo>
                <a:close/>
                <a:moveTo>
                  <a:pt x="2239772" y="6350"/>
                </a:moveTo>
                <a:lnTo>
                  <a:pt x="2245360" y="6350"/>
                </a:lnTo>
                <a:lnTo>
                  <a:pt x="2245360" y="198120"/>
                </a:lnTo>
                <a:cubicBezTo>
                  <a:pt x="2245360" y="210820"/>
                  <a:pt x="2245868" y="218821"/>
                  <a:pt x="2246884" y="221869"/>
                </a:cubicBezTo>
                <a:cubicBezTo>
                  <a:pt x="2248027" y="225044"/>
                  <a:pt x="2250186" y="227457"/>
                  <a:pt x="2253615" y="229108"/>
                </a:cubicBezTo>
                <a:cubicBezTo>
                  <a:pt x="2256917" y="230759"/>
                  <a:pt x="2263775" y="231648"/>
                  <a:pt x="2273935" y="231902"/>
                </a:cubicBezTo>
                <a:lnTo>
                  <a:pt x="2273935" y="238125"/>
                </a:lnTo>
                <a:lnTo>
                  <a:pt x="2188591" y="238125"/>
                </a:lnTo>
                <a:lnTo>
                  <a:pt x="2188591" y="231902"/>
                </a:lnTo>
                <a:cubicBezTo>
                  <a:pt x="2199259" y="231648"/>
                  <a:pt x="2206244" y="230759"/>
                  <a:pt x="2209419" y="229108"/>
                </a:cubicBezTo>
                <a:cubicBezTo>
                  <a:pt x="2212467" y="227584"/>
                  <a:pt x="2214626" y="225425"/>
                  <a:pt x="2215896" y="222631"/>
                </a:cubicBezTo>
                <a:cubicBezTo>
                  <a:pt x="2217166" y="219964"/>
                  <a:pt x="2217674" y="211709"/>
                  <a:pt x="2217674" y="198120"/>
                </a:cubicBezTo>
                <a:lnTo>
                  <a:pt x="2217674" y="75564"/>
                </a:lnTo>
                <a:cubicBezTo>
                  <a:pt x="2217674" y="59055"/>
                  <a:pt x="2217166" y="48387"/>
                  <a:pt x="2216023" y="43688"/>
                </a:cubicBezTo>
                <a:cubicBezTo>
                  <a:pt x="2215261" y="40132"/>
                  <a:pt x="2213864" y="37592"/>
                  <a:pt x="2211832" y="35813"/>
                </a:cubicBezTo>
                <a:cubicBezTo>
                  <a:pt x="2209673" y="34163"/>
                  <a:pt x="2207260" y="33401"/>
                  <a:pt x="2204339" y="33401"/>
                </a:cubicBezTo>
                <a:cubicBezTo>
                  <a:pt x="2200148" y="33401"/>
                  <a:pt x="2194433" y="35051"/>
                  <a:pt x="2187067" y="38608"/>
                </a:cubicBezTo>
                <a:lnTo>
                  <a:pt x="2184527" y="33401"/>
                </a:lnTo>
                <a:close/>
                <a:moveTo>
                  <a:pt x="1010158" y="6223"/>
                </a:moveTo>
                <a:lnTo>
                  <a:pt x="1040892" y="6223"/>
                </a:lnTo>
                <a:lnTo>
                  <a:pt x="1072769" y="61595"/>
                </a:lnTo>
                <a:lnTo>
                  <a:pt x="1067562" y="61595"/>
                </a:lnTo>
                <a:lnTo>
                  <a:pt x="1021842" y="26035"/>
                </a:lnTo>
                <a:lnTo>
                  <a:pt x="983488" y="61595"/>
                </a:lnTo>
                <a:lnTo>
                  <a:pt x="978408" y="61595"/>
                </a:lnTo>
                <a:close/>
                <a:moveTo>
                  <a:pt x="2920619" y="5334"/>
                </a:moveTo>
                <a:lnTo>
                  <a:pt x="2958084" y="5334"/>
                </a:lnTo>
                <a:lnTo>
                  <a:pt x="2908681" y="63119"/>
                </a:lnTo>
                <a:lnTo>
                  <a:pt x="2902966" y="63119"/>
                </a:lnTo>
                <a:close/>
                <a:moveTo>
                  <a:pt x="450469" y="5334"/>
                </a:moveTo>
                <a:lnTo>
                  <a:pt x="488061" y="5334"/>
                </a:lnTo>
                <a:lnTo>
                  <a:pt x="438658" y="63119"/>
                </a:lnTo>
                <a:lnTo>
                  <a:pt x="432943" y="63119"/>
                </a:lnTo>
                <a:close/>
                <a:moveTo>
                  <a:pt x="3699129" y="0"/>
                </a:moveTo>
                <a:lnTo>
                  <a:pt x="3706622" y="0"/>
                </a:lnTo>
                <a:lnTo>
                  <a:pt x="3706622" y="111251"/>
                </a:lnTo>
                <a:cubicBezTo>
                  <a:pt x="3721481" y="90551"/>
                  <a:pt x="3737483" y="80263"/>
                  <a:pt x="3754755" y="80263"/>
                </a:cubicBezTo>
                <a:cubicBezTo>
                  <a:pt x="3770503" y="80263"/>
                  <a:pt x="3784219" y="86995"/>
                  <a:pt x="3795903" y="100457"/>
                </a:cubicBezTo>
                <a:cubicBezTo>
                  <a:pt x="3807587" y="113919"/>
                  <a:pt x="3813429" y="132207"/>
                  <a:pt x="3813429" y="155575"/>
                </a:cubicBezTo>
                <a:cubicBezTo>
                  <a:pt x="3813429" y="182880"/>
                  <a:pt x="3804412" y="204724"/>
                  <a:pt x="3786378" y="221361"/>
                </a:cubicBezTo>
                <a:cubicBezTo>
                  <a:pt x="3770884" y="235712"/>
                  <a:pt x="3753485" y="242824"/>
                  <a:pt x="3734435" y="242824"/>
                </a:cubicBezTo>
                <a:cubicBezTo>
                  <a:pt x="3725545" y="242824"/>
                  <a:pt x="3716401" y="241173"/>
                  <a:pt x="3707257" y="237998"/>
                </a:cubicBezTo>
                <a:cubicBezTo>
                  <a:pt x="3697986" y="234696"/>
                  <a:pt x="3688588" y="229870"/>
                  <a:pt x="3679063" y="223393"/>
                </a:cubicBezTo>
                <a:lnTo>
                  <a:pt x="3679063" y="64516"/>
                </a:lnTo>
                <a:cubicBezTo>
                  <a:pt x="3679063" y="47117"/>
                  <a:pt x="3678555" y="36322"/>
                  <a:pt x="3677793" y="32385"/>
                </a:cubicBezTo>
                <a:cubicBezTo>
                  <a:pt x="3676904" y="28321"/>
                  <a:pt x="3675634" y="25654"/>
                  <a:pt x="3673856" y="24130"/>
                </a:cubicBezTo>
                <a:cubicBezTo>
                  <a:pt x="3672078" y="22733"/>
                  <a:pt x="3669792" y="21971"/>
                  <a:pt x="3667125" y="21971"/>
                </a:cubicBezTo>
                <a:cubicBezTo>
                  <a:pt x="3664077" y="21971"/>
                  <a:pt x="3660140" y="22860"/>
                  <a:pt x="3655441" y="24638"/>
                </a:cubicBezTo>
                <a:lnTo>
                  <a:pt x="3653028" y="18796"/>
                </a:lnTo>
                <a:close/>
                <a:moveTo>
                  <a:pt x="2540381" y="0"/>
                </a:moveTo>
                <a:lnTo>
                  <a:pt x="2547874" y="0"/>
                </a:lnTo>
                <a:lnTo>
                  <a:pt x="2547874" y="177292"/>
                </a:lnTo>
                <a:cubicBezTo>
                  <a:pt x="2547874" y="195326"/>
                  <a:pt x="2548255" y="206248"/>
                  <a:pt x="2549144" y="210185"/>
                </a:cubicBezTo>
                <a:cubicBezTo>
                  <a:pt x="2549906" y="214249"/>
                  <a:pt x="2551303" y="216916"/>
                  <a:pt x="2553081" y="218567"/>
                </a:cubicBezTo>
                <a:cubicBezTo>
                  <a:pt x="2554986" y="220091"/>
                  <a:pt x="2557145" y="220853"/>
                  <a:pt x="2559558" y="220853"/>
                </a:cubicBezTo>
                <a:cubicBezTo>
                  <a:pt x="2562606" y="220853"/>
                  <a:pt x="2566670" y="219964"/>
                  <a:pt x="2571623" y="218059"/>
                </a:cubicBezTo>
                <a:lnTo>
                  <a:pt x="2573528" y="223901"/>
                </a:lnTo>
                <a:lnTo>
                  <a:pt x="2527935" y="242824"/>
                </a:lnTo>
                <a:lnTo>
                  <a:pt x="2520188" y="242824"/>
                </a:lnTo>
                <a:lnTo>
                  <a:pt x="2520188" y="220853"/>
                </a:lnTo>
                <a:cubicBezTo>
                  <a:pt x="2512695" y="228727"/>
                  <a:pt x="2505456" y="234315"/>
                  <a:pt x="2498344" y="237744"/>
                </a:cubicBezTo>
                <a:cubicBezTo>
                  <a:pt x="2491105" y="241173"/>
                  <a:pt x="2483485" y="242824"/>
                  <a:pt x="2475230" y="242824"/>
                </a:cubicBezTo>
                <a:cubicBezTo>
                  <a:pt x="2458466" y="242824"/>
                  <a:pt x="2443861" y="235839"/>
                  <a:pt x="2431288" y="221742"/>
                </a:cubicBezTo>
                <a:cubicBezTo>
                  <a:pt x="2418842" y="207772"/>
                  <a:pt x="2412619" y="189738"/>
                  <a:pt x="2412619" y="167767"/>
                </a:cubicBezTo>
                <a:cubicBezTo>
                  <a:pt x="2412619" y="145796"/>
                  <a:pt x="2419477" y="125730"/>
                  <a:pt x="2433320" y="107442"/>
                </a:cubicBezTo>
                <a:cubicBezTo>
                  <a:pt x="2447163" y="89154"/>
                  <a:pt x="2464943" y="80010"/>
                  <a:pt x="2486787" y="80010"/>
                </a:cubicBezTo>
                <a:cubicBezTo>
                  <a:pt x="2500249" y="80010"/>
                  <a:pt x="2511425" y="84327"/>
                  <a:pt x="2520188" y="92963"/>
                </a:cubicBezTo>
                <a:lnTo>
                  <a:pt x="2520188" y="64643"/>
                </a:lnTo>
                <a:cubicBezTo>
                  <a:pt x="2520188" y="47117"/>
                  <a:pt x="2519807" y="36322"/>
                  <a:pt x="2518918" y="32385"/>
                </a:cubicBezTo>
                <a:cubicBezTo>
                  <a:pt x="2518156" y="28321"/>
                  <a:pt x="2516886" y="25654"/>
                  <a:pt x="2514981" y="24130"/>
                </a:cubicBezTo>
                <a:cubicBezTo>
                  <a:pt x="2513203" y="22733"/>
                  <a:pt x="2511044" y="21971"/>
                  <a:pt x="2508377" y="21971"/>
                </a:cubicBezTo>
                <a:cubicBezTo>
                  <a:pt x="2505456" y="21971"/>
                  <a:pt x="2501646" y="22860"/>
                  <a:pt x="2496820" y="24638"/>
                </a:cubicBezTo>
                <a:lnTo>
                  <a:pt x="2494661" y="18796"/>
                </a:lnTo>
                <a:close/>
                <a:moveTo>
                  <a:pt x="1497202" y="0"/>
                </a:moveTo>
                <a:lnTo>
                  <a:pt x="1504695" y="0"/>
                </a:lnTo>
                <a:lnTo>
                  <a:pt x="1504695" y="177292"/>
                </a:lnTo>
                <a:cubicBezTo>
                  <a:pt x="1504695" y="195326"/>
                  <a:pt x="1505077" y="206248"/>
                  <a:pt x="1505966" y="210185"/>
                </a:cubicBezTo>
                <a:cubicBezTo>
                  <a:pt x="1506727" y="214249"/>
                  <a:pt x="1508125" y="216916"/>
                  <a:pt x="1509902" y="218567"/>
                </a:cubicBezTo>
                <a:cubicBezTo>
                  <a:pt x="1511808" y="220091"/>
                  <a:pt x="1513967" y="220853"/>
                  <a:pt x="1516380" y="220853"/>
                </a:cubicBezTo>
                <a:cubicBezTo>
                  <a:pt x="1519427" y="220853"/>
                  <a:pt x="1523492" y="219964"/>
                  <a:pt x="1528445" y="218059"/>
                </a:cubicBezTo>
                <a:lnTo>
                  <a:pt x="1530350" y="223901"/>
                </a:lnTo>
                <a:lnTo>
                  <a:pt x="1484757" y="242824"/>
                </a:lnTo>
                <a:lnTo>
                  <a:pt x="1477010" y="242824"/>
                </a:lnTo>
                <a:lnTo>
                  <a:pt x="1477010" y="220853"/>
                </a:lnTo>
                <a:cubicBezTo>
                  <a:pt x="1469517" y="228727"/>
                  <a:pt x="1462277" y="234315"/>
                  <a:pt x="1455166" y="237744"/>
                </a:cubicBezTo>
                <a:cubicBezTo>
                  <a:pt x="1447927" y="241173"/>
                  <a:pt x="1440307" y="242824"/>
                  <a:pt x="1432052" y="242824"/>
                </a:cubicBezTo>
                <a:cubicBezTo>
                  <a:pt x="1415288" y="242824"/>
                  <a:pt x="1400683" y="235839"/>
                  <a:pt x="1388110" y="221742"/>
                </a:cubicBezTo>
                <a:cubicBezTo>
                  <a:pt x="1375664" y="207772"/>
                  <a:pt x="1369441" y="189738"/>
                  <a:pt x="1369441" y="167767"/>
                </a:cubicBezTo>
                <a:cubicBezTo>
                  <a:pt x="1369441" y="145796"/>
                  <a:pt x="1376299" y="125730"/>
                  <a:pt x="1390142" y="107442"/>
                </a:cubicBezTo>
                <a:cubicBezTo>
                  <a:pt x="1403985" y="89154"/>
                  <a:pt x="1421764" y="80010"/>
                  <a:pt x="1443608" y="80010"/>
                </a:cubicBezTo>
                <a:cubicBezTo>
                  <a:pt x="1457070" y="80010"/>
                  <a:pt x="1468247" y="84327"/>
                  <a:pt x="1477010" y="92963"/>
                </a:cubicBezTo>
                <a:lnTo>
                  <a:pt x="1477010" y="64643"/>
                </a:lnTo>
                <a:cubicBezTo>
                  <a:pt x="1477010" y="47117"/>
                  <a:pt x="1476629" y="36322"/>
                  <a:pt x="1475739" y="32385"/>
                </a:cubicBezTo>
                <a:cubicBezTo>
                  <a:pt x="1474977" y="28321"/>
                  <a:pt x="1473708" y="25654"/>
                  <a:pt x="1471802" y="24130"/>
                </a:cubicBezTo>
                <a:cubicBezTo>
                  <a:pt x="1470025" y="22733"/>
                  <a:pt x="1467866" y="21971"/>
                  <a:pt x="1465199" y="21971"/>
                </a:cubicBezTo>
                <a:cubicBezTo>
                  <a:pt x="1462277" y="21971"/>
                  <a:pt x="1458468" y="22860"/>
                  <a:pt x="1453642" y="24638"/>
                </a:cubicBezTo>
                <a:lnTo>
                  <a:pt x="1451483" y="18796"/>
                </a:lnTo>
                <a:close/>
                <a:moveTo>
                  <a:pt x="46101" y="0"/>
                </a:moveTo>
                <a:lnTo>
                  <a:pt x="53594" y="0"/>
                </a:lnTo>
                <a:lnTo>
                  <a:pt x="53594" y="111251"/>
                </a:lnTo>
                <a:cubicBezTo>
                  <a:pt x="68453" y="90551"/>
                  <a:pt x="84455" y="80263"/>
                  <a:pt x="101727" y="80263"/>
                </a:cubicBezTo>
                <a:cubicBezTo>
                  <a:pt x="117475" y="80263"/>
                  <a:pt x="131191" y="86995"/>
                  <a:pt x="142875" y="100457"/>
                </a:cubicBezTo>
                <a:cubicBezTo>
                  <a:pt x="154559" y="113919"/>
                  <a:pt x="160401" y="132207"/>
                  <a:pt x="160401" y="155575"/>
                </a:cubicBezTo>
                <a:cubicBezTo>
                  <a:pt x="160401" y="182880"/>
                  <a:pt x="151384" y="204724"/>
                  <a:pt x="133350" y="221361"/>
                </a:cubicBezTo>
                <a:cubicBezTo>
                  <a:pt x="117856" y="235712"/>
                  <a:pt x="100457" y="242824"/>
                  <a:pt x="81407" y="242824"/>
                </a:cubicBezTo>
                <a:cubicBezTo>
                  <a:pt x="72517" y="242824"/>
                  <a:pt x="63373" y="241173"/>
                  <a:pt x="54229" y="237998"/>
                </a:cubicBezTo>
                <a:cubicBezTo>
                  <a:pt x="44958" y="234696"/>
                  <a:pt x="35559" y="229870"/>
                  <a:pt x="26034" y="223393"/>
                </a:cubicBezTo>
                <a:lnTo>
                  <a:pt x="26034" y="64516"/>
                </a:lnTo>
                <a:cubicBezTo>
                  <a:pt x="26034" y="47117"/>
                  <a:pt x="25527" y="36322"/>
                  <a:pt x="24765" y="32385"/>
                </a:cubicBezTo>
                <a:cubicBezTo>
                  <a:pt x="23875" y="28321"/>
                  <a:pt x="22606" y="25654"/>
                  <a:pt x="20828" y="24130"/>
                </a:cubicBezTo>
                <a:cubicBezTo>
                  <a:pt x="19050" y="22733"/>
                  <a:pt x="16764" y="21971"/>
                  <a:pt x="14097" y="21971"/>
                </a:cubicBezTo>
                <a:cubicBezTo>
                  <a:pt x="11049" y="21971"/>
                  <a:pt x="7112" y="22860"/>
                  <a:pt x="2413" y="24638"/>
                </a:cubicBezTo>
                <a:lnTo>
                  <a:pt x="0" y="18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043557" y="221361"/>
            <a:ext cx="3831717" cy="330453"/>
          </a:xfrm>
          <a:custGeom>
            <a:avLst/>
            <a:gdLst/>
            <a:ahLst/>
            <a:cxnLst/>
            <a:rect l="l" t="t" r="r" b="b"/>
            <a:pathLst>
              <a:path w="3831717" h="330453">
                <a:moveTo>
                  <a:pt x="2658237" y="267335"/>
                </a:moveTo>
                <a:cubicBezTo>
                  <a:pt x="2663571" y="267335"/>
                  <a:pt x="2668016" y="269113"/>
                  <a:pt x="2671572" y="272796"/>
                </a:cubicBezTo>
                <a:cubicBezTo>
                  <a:pt x="2675128" y="276479"/>
                  <a:pt x="2676906" y="280797"/>
                  <a:pt x="2676906" y="286004"/>
                </a:cubicBezTo>
                <a:cubicBezTo>
                  <a:pt x="2676906" y="291084"/>
                  <a:pt x="2675128" y="295402"/>
                  <a:pt x="2671445" y="299085"/>
                </a:cubicBezTo>
                <a:cubicBezTo>
                  <a:pt x="2667762" y="302768"/>
                  <a:pt x="2663444" y="304546"/>
                  <a:pt x="2658237" y="304546"/>
                </a:cubicBezTo>
                <a:cubicBezTo>
                  <a:pt x="2653157" y="304546"/>
                  <a:pt x="2648839" y="302768"/>
                  <a:pt x="2645156" y="299085"/>
                </a:cubicBezTo>
                <a:cubicBezTo>
                  <a:pt x="2641473" y="295402"/>
                  <a:pt x="2639695" y="291084"/>
                  <a:pt x="2639695" y="286004"/>
                </a:cubicBezTo>
                <a:cubicBezTo>
                  <a:pt x="2639695" y="280670"/>
                  <a:pt x="2641473" y="276352"/>
                  <a:pt x="2645156" y="272669"/>
                </a:cubicBezTo>
                <a:cubicBezTo>
                  <a:pt x="2648839" y="269113"/>
                  <a:pt x="2653157" y="267335"/>
                  <a:pt x="2658237" y="267335"/>
                </a:cubicBezTo>
                <a:close/>
                <a:moveTo>
                  <a:pt x="1615058" y="267335"/>
                </a:moveTo>
                <a:cubicBezTo>
                  <a:pt x="1620393" y="267335"/>
                  <a:pt x="1624838" y="269113"/>
                  <a:pt x="1628394" y="272796"/>
                </a:cubicBezTo>
                <a:cubicBezTo>
                  <a:pt x="1631950" y="276479"/>
                  <a:pt x="1633727" y="280797"/>
                  <a:pt x="1633727" y="286004"/>
                </a:cubicBezTo>
                <a:cubicBezTo>
                  <a:pt x="1633727" y="291084"/>
                  <a:pt x="1631950" y="295402"/>
                  <a:pt x="1628267" y="299085"/>
                </a:cubicBezTo>
                <a:cubicBezTo>
                  <a:pt x="1624583" y="302768"/>
                  <a:pt x="1620266" y="304546"/>
                  <a:pt x="1615058" y="304546"/>
                </a:cubicBezTo>
                <a:cubicBezTo>
                  <a:pt x="1609979" y="304546"/>
                  <a:pt x="1605661" y="302768"/>
                  <a:pt x="1601977" y="299085"/>
                </a:cubicBezTo>
                <a:cubicBezTo>
                  <a:pt x="1598295" y="295402"/>
                  <a:pt x="1596517" y="291084"/>
                  <a:pt x="1596517" y="286004"/>
                </a:cubicBezTo>
                <a:cubicBezTo>
                  <a:pt x="1596517" y="280670"/>
                  <a:pt x="1598295" y="276352"/>
                  <a:pt x="1601977" y="272669"/>
                </a:cubicBezTo>
                <a:cubicBezTo>
                  <a:pt x="1605661" y="269113"/>
                  <a:pt x="1609979" y="267335"/>
                  <a:pt x="1615058" y="267335"/>
                </a:cubicBezTo>
                <a:close/>
                <a:moveTo>
                  <a:pt x="1946021" y="247269"/>
                </a:moveTo>
                <a:cubicBezTo>
                  <a:pt x="1940814" y="252984"/>
                  <a:pt x="1936877" y="258318"/>
                  <a:pt x="1934210" y="263144"/>
                </a:cubicBezTo>
                <a:cubicBezTo>
                  <a:pt x="1931416" y="268097"/>
                  <a:pt x="1930146" y="272669"/>
                  <a:pt x="1930146" y="276733"/>
                </a:cubicBezTo>
                <a:cubicBezTo>
                  <a:pt x="1930146" y="282067"/>
                  <a:pt x="1933321" y="286766"/>
                  <a:pt x="1939798" y="290830"/>
                </a:cubicBezTo>
                <a:cubicBezTo>
                  <a:pt x="1950974" y="297688"/>
                  <a:pt x="1967102" y="301244"/>
                  <a:pt x="1988185" y="301244"/>
                </a:cubicBezTo>
                <a:cubicBezTo>
                  <a:pt x="2008377" y="301244"/>
                  <a:pt x="2023110" y="297688"/>
                  <a:pt x="2032635" y="290576"/>
                </a:cubicBezTo>
                <a:cubicBezTo>
                  <a:pt x="2042287" y="283464"/>
                  <a:pt x="2046986" y="275844"/>
                  <a:pt x="2046986" y="267843"/>
                </a:cubicBezTo>
                <a:cubicBezTo>
                  <a:pt x="2046986" y="262001"/>
                  <a:pt x="2044192" y="257937"/>
                  <a:pt x="2038477" y="255524"/>
                </a:cubicBezTo>
                <a:cubicBezTo>
                  <a:pt x="2032635" y="252984"/>
                  <a:pt x="2021205" y="251587"/>
                  <a:pt x="2003933" y="251079"/>
                </a:cubicBezTo>
                <a:cubicBezTo>
                  <a:pt x="1978914" y="250444"/>
                  <a:pt x="1959610" y="249174"/>
                  <a:pt x="1946021" y="247269"/>
                </a:cubicBezTo>
                <a:close/>
                <a:moveTo>
                  <a:pt x="2950718" y="155829"/>
                </a:moveTo>
                <a:cubicBezTo>
                  <a:pt x="2933827" y="162560"/>
                  <a:pt x="2922905" y="167259"/>
                  <a:pt x="2918079" y="170053"/>
                </a:cubicBezTo>
                <a:cubicBezTo>
                  <a:pt x="2909189" y="175006"/>
                  <a:pt x="2902839" y="180086"/>
                  <a:pt x="2899156" y="185547"/>
                </a:cubicBezTo>
                <a:cubicBezTo>
                  <a:pt x="2895346" y="190881"/>
                  <a:pt x="2893441" y="196723"/>
                  <a:pt x="2893441" y="203073"/>
                </a:cubicBezTo>
                <a:cubicBezTo>
                  <a:pt x="2893441" y="211074"/>
                  <a:pt x="2895854" y="217805"/>
                  <a:pt x="2900553" y="223012"/>
                </a:cubicBezTo>
                <a:cubicBezTo>
                  <a:pt x="2905379" y="228346"/>
                  <a:pt x="2910967" y="231013"/>
                  <a:pt x="2917190" y="231013"/>
                </a:cubicBezTo>
                <a:cubicBezTo>
                  <a:pt x="2925699" y="231013"/>
                  <a:pt x="2936875" y="225425"/>
                  <a:pt x="2950718" y="214249"/>
                </a:cubicBezTo>
                <a:close/>
                <a:moveTo>
                  <a:pt x="1055624" y="155829"/>
                </a:moveTo>
                <a:cubicBezTo>
                  <a:pt x="1038733" y="162560"/>
                  <a:pt x="1027811" y="167259"/>
                  <a:pt x="1022985" y="170053"/>
                </a:cubicBezTo>
                <a:cubicBezTo>
                  <a:pt x="1014095" y="175006"/>
                  <a:pt x="1007745" y="180086"/>
                  <a:pt x="1004062" y="185547"/>
                </a:cubicBezTo>
                <a:cubicBezTo>
                  <a:pt x="1000252" y="190881"/>
                  <a:pt x="998347" y="196723"/>
                  <a:pt x="998347" y="203073"/>
                </a:cubicBezTo>
                <a:cubicBezTo>
                  <a:pt x="998347" y="211074"/>
                  <a:pt x="1000760" y="217805"/>
                  <a:pt x="1005459" y="223012"/>
                </a:cubicBezTo>
                <a:cubicBezTo>
                  <a:pt x="1010285" y="228346"/>
                  <a:pt x="1015873" y="231013"/>
                  <a:pt x="1022096" y="231013"/>
                </a:cubicBezTo>
                <a:cubicBezTo>
                  <a:pt x="1030605" y="231013"/>
                  <a:pt x="1041781" y="225425"/>
                  <a:pt x="1055624" y="214249"/>
                </a:cubicBezTo>
                <a:close/>
                <a:moveTo>
                  <a:pt x="3750691" y="113157"/>
                </a:moveTo>
                <a:cubicBezTo>
                  <a:pt x="3744722" y="113157"/>
                  <a:pt x="3738753" y="114681"/>
                  <a:pt x="3732911" y="117729"/>
                </a:cubicBezTo>
                <a:cubicBezTo>
                  <a:pt x="3728466" y="119888"/>
                  <a:pt x="3722751" y="124332"/>
                  <a:pt x="3715766" y="131064"/>
                </a:cubicBezTo>
                <a:lnTo>
                  <a:pt x="3715766" y="222885"/>
                </a:lnTo>
                <a:cubicBezTo>
                  <a:pt x="3721481" y="228346"/>
                  <a:pt x="3727323" y="232664"/>
                  <a:pt x="3733419" y="235458"/>
                </a:cubicBezTo>
                <a:cubicBezTo>
                  <a:pt x="3739515" y="238252"/>
                  <a:pt x="3745738" y="239776"/>
                  <a:pt x="3752088" y="239776"/>
                </a:cubicBezTo>
                <a:cubicBezTo>
                  <a:pt x="3762248" y="239776"/>
                  <a:pt x="3771773" y="234188"/>
                  <a:pt x="3780536" y="223012"/>
                </a:cubicBezTo>
                <a:cubicBezTo>
                  <a:pt x="3789299" y="211836"/>
                  <a:pt x="3793617" y="195580"/>
                  <a:pt x="3793617" y="174244"/>
                </a:cubicBezTo>
                <a:cubicBezTo>
                  <a:pt x="3793617" y="154686"/>
                  <a:pt x="3789299" y="139573"/>
                  <a:pt x="3780536" y="129032"/>
                </a:cubicBezTo>
                <a:cubicBezTo>
                  <a:pt x="3771773" y="118491"/>
                  <a:pt x="3761740" y="113157"/>
                  <a:pt x="3750691" y="113157"/>
                </a:cubicBezTo>
                <a:close/>
                <a:moveTo>
                  <a:pt x="97663" y="113157"/>
                </a:moveTo>
                <a:cubicBezTo>
                  <a:pt x="91694" y="113157"/>
                  <a:pt x="85725" y="114681"/>
                  <a:pt x="79883" y="117729"/>
                </a:cubicBezTo>
                <a:cubicBezTo>
                  <a:pt x="75438" y="119888"/>
                  <a:pt x="69723" y="124332"/>
                  <a:pt x="62738" y="131064"/>
                </a:cubicBezTo>
                <a:lnTo>
                  <a:pt x="62738" y="222885"/>
                </a:lnTo>
                <a:cubicBezTo>
                  <a:pt x="68453" y="228346"/>
                  <a:pt x="74295" y="232664"/>
                  <a:pt x="80391" y="235458"/>
                </a:cubicBezTo>
                <a:cubicBezTo>
                  <a:pt x="86487" y="238252"/>
                  <a:pt x="92710" y="239776"/>
                  <a:pt x="99060" y="239776"/>
                </a:cubicBezTo>
                <a:cubicBezTo>
                  <a:pt x="109220" y="239776"/>
                  <a:pt x="118745" y="234188"/>
                  <a:pt x="127508" y="223012"/>
                </a:cubicBezTo>
                <a:cubicBezTo>
                  <a:pt x="136271" y="211836"/>
                  <a:pt x="140589" y="195580"/>
                  <a:pt x="140589" y="174244"/>
                </a:cubicBezTo>
                <a:cubicBezTo>
                  <a:pt x="140589" y="154686"/>
                  <a:pt x="136271" y="139573"/>
                  <a:pt x="127508" y="129032"/>
                </a:cubicBezTo>
                <a:cubicBezTo>
                  <a:pt x="118745" y="118491"/>
                  <a:pt x="108712" y="113157"/>
                  <a:pt x="97663" y="113157"/>
                </a:cubicBezTo>
                <a:close/>
                <a:moveTo>
                  <a:pt x="3584829" y="101092"/>
                </a:moveTo>
                <a:cubicBezTo>
                  <a:pt x="3575558" y="101092"/>
                  <a:pt x="3567303" y="104648"/>
                  <a:pt x="3559937" y="111887"/>
                </a:cubicBezTo>
                <a:cubicBezTo>
                  <a:pt x="3552698" y="119126"/>
                  <a:pt x="3548380" y="129158"/>
                  <a:pt x="3547110" y="141986"/>
                </a:cubicBezTo>
                <a:lnTo>
                  <a:pt x="3618103" y="141986"/>
                </a:lnTo>
                <a:cubicBezTo>
                  <a:pt x="3617595" y="132080"/>
                  <a:pt x="3616452" y="125221"/>
                  <a:pt x="3614674" y="121157"/>
                </a:cubicBezTo>
                <a:cubicBezTo>
                  <a:pt x="3611880" y="114935"/>
                  <a:pt x="3607689" y="109982"/>
                  <a:pt x="3602101" y="106426"/>
                </a:cubicBezTo>
                <a:cubicBezTo>
                  <a:pt x="3596640" y="102870"/>
                  <a:pt x="3590798" y="101092"/>
                  <a:pt x="3584829" y="101092"/>
                </a:cubicBezTo>
                <a:close/>
                <a:moveTo>
                  <a:pt x="447929" y="100203"/>
                </a:moveTo>
                <a:cubicBezTo>
                  <a:pt x="432943" y="100203"/>
                  <a:pt x="422275" y="108204"/>
                  <a:pt x="415671" y="124079"/>
                </a:cubicBezTo>
                <a:cubicBezTo>
                  <a:pt x="411988" y="132842"/>
                  <a:pt x="410083" y="144145"/>
                  <a:pt x="410083" y="157988"/>
                </a:cubicBezTo>
                <a:cubicBezTo>
                  <a:pt x="410083" y="180848"/>
                  <a:pt x="414528" y="200152"/>
                  <a:pt x="423291" y="215773"/>
                </a:cubicBezTo>
                <a:cubicBezTo>
                  <a:pt x="432562" y="232029"/>
                  <a:pt x="444373" y="240030"/>
                  <a:pt x="458470" y="240030"/>
                </a:cubicBezTo>
                <a:cubicBezTo>
                  <a:pt x="483362" y="240030"/>
                  <a:pt x="495808" y="220218"/>
                  <a:pt x="495808" y="180594"/>
                </a:cubicBezTo>
                <a:cubicBezTo>
                  <a:pt x="495808" y="153543"/>
                  <a:pt x="489966" y="132080"/>
                  <a:pt x="478282" y="116332"/>
                </a:cubicBezTo>
                <a:cubicBezTo>
                  <a:pt x="470154" y="105664"/>
                  <a:pt x="460121" y="100203"/>
                  <a:pt x="447929" y="100203"/>
                </a:cubicBezTo>
                <a:close/>
                <a:moveTo>
                  <a:pt x="2493899" y="99568"/>
                </a:moveTo>
                <a:cubicBezTo>
                  <a:pt x="2484120" y="99568"/>
                  <a:pt x="2475357" y="104013"/>
                  <a:pt x="2467610" y="112776"/>
                </a:cubicBezTo>
                <a:cubicBezTo>
                  <a:pt x="2457450" y="124460"/>
                  <a:pt x="2452370" y="141351"/>
                  <a:pt x="2452370" y="163703"/>
                </a:cubicBezTo>
                <a:cubicBezTo>
                  <a:pt x="2452370" y="186309"/>
                  <a:pt x="2457323" y="203581"/>
                  <a:pt x="2467102" y="215519"/>
                </a:cubicBezTo>
                <a:cubicBezTo>
                  <a:pt x="2476881" y="227584"/>
                  <a:pt x="2487803" y="233553"/>
                  <a:pt x="2499868" y="233553"/>
                </a:cubicBezTo>
                <a:cubicBezTo>
                  <a:pt x="2510028" y="233553"/>
                  <a:pt x="2519934" y="228473"/>
                  <a:pt x="2529332" y="218313"/>
                </a:cubicBezTo>
                <a:lnTo>
                  <a:pt x="2529332" y="139319"/>
                </a:lnTo>
                <a:cubicBezTo>
                  <a:pt x="2528697" y="131699"/>
                  <a:pt x="2526665" y="124714"/>
                  <a:pt x="2523363" y="118491"/>
                </a:cubicBezTo>
                <a:cubicBezTo>
                  <a:pt x="2520061" y="112268"/>
                  <a:pt x="2515616" y="107569"/>
                  <a:pt x="2510028" y="104394"/>
                </a:cubicBezTo>
                <a:cubicBezTo>
                  <a:pt x="2504567" y="101219"/>
                  <a:pt x="2499106" y="99568"/>
                  <a:pt x="2493899" y="99568"/>
                </a:cubicBezTo>
                <a:close/>
                <a:moveTo>
                  <a:pt x="1450721" y="99568"/>
                </a:moveTo>
                <a:cubicBezTo>
                  <a:pt x="1440942" y="99568"/>
                  <a:pt x="1432179" y="104013"/>
                  <a:pt x="1424432" y="112776"/>
                </a:cubicBezTo>
                <a:cubicBezTo>
                  <a:pt x="1414271" y="124460"/>
                  <a:pt x="1409192" y="141351"/>
                  <a:pt x="1409192" y="163703"/>
                </a:cubicBezTo>
                <a:cubicBezTo>
                  <a:pt x="1409192" y="186309"/>
                  <a:pt x="1414145" y="203581"/>
                  <a:pt x="1423924" y="215519"/>
                </a:cubicBezTo>
                <a:cubicBezTo>
                  <a:pt x="1433702" y="227584"/>
                  <a:pt x="1444625" y="233553"/>
                  <a:pt x="1456689" y="233553"/>
                </a:cubicBezTo>
                <a:cubicBezTo>
                  <a:pt x="1466850" y="233553"/>
                  <a:pt x="1476756" y="228473"/>
                  <a:pt x="1486154" y="218313"/>
                </a:cubicBezTo>
                <a:lnTo>
                  <a:pt x="1486154" y="139319"/>
                </a:lnTo>
                <a:cubicBezTo>
                  <a:pt x="1485519" y="131699"/>
                  <a:pt x="1483487" y="124714"/>
                  <a:pt x="1480185" y="118491"/>
                </a:cubicBezTo>
                <a:cubicBezTo>
                  <a:pt x="1476883" y="112268"/>
                  <a:pt x="1472438" y="107569"/>
                  <a:pt x="1466850" y="104394"/>
                </a:cubicBezTo>
                <a:cubicBezTo>
                  <a:pt x="1461389" y="101219"/>
                  <a:pt x="1455927" y="99568"/>
                  <a:pt x="1450721" y="99568"/>
                </a:cubicBezTo>
                <a:close/>
                <a:moveTo>
                  <a:pt x="1976882" y="97408"/>
                </a:moveTo>
                <a:cubicBezTo>
                  <a:pt x="1968627" y="97408"/>
                  <a:pt x="1961642" y="100711"/>
                  <a:pt x="1956054" y="107315"/>
                </a:cubicBezTo>
                <a:cubicBezTo>
                  <a:pt x="1950466" y="113919"/>
                  <a:pt x="1947671" y="123952"/>
                  <a:pt x="1947671" y="137541"/>
                </a:cubicBezTo>
                <a:cubicBezTo>
                  <a:pt x="1947671" y="155194"/>
                  <a:pt x="1951482" y="168910"/>
                  <a:pt x="1959102" y="178562"/>
                </a:cubicBezTo>
                <a:cubicBezTo>
                  <a:pt x="1964944" y="185928"/>
                  <a:pt x="1972310" y="189611"/>
                  <a:pt x="1981200" y="189611"/>
                </a:cubicBezTo>
                <a:cubicBezTo>
                  <a:pt x="1989708" y="189611"/>
                  <a:pt x="1996694" y="186436"/>
                  <a:pt x="2002155" y="180086"/>
                </a:cubicBezTo>
                <a:cubicBezTo>
                  <a:pt x="2007616" y="173736"/>
                  <a:pt x="2010283" y="163830"/>
                  <a:pt x="2010283" y="150114"/>
                </a:cubicBezTo>
                <a:cubicBezTo>
                  <a:pt x="2010283" y="132461"/>
                  <a:pt x="2006473" y="118491"/>
                  <a:pt x="1998726" y="108457"/>
                </a:cubicBezTo>
                <a:cubicBezTo>
                  <a:pt x="1993138" y="101092"/>
                  <a:pt x="1985771" y="97408"/>
                  <a:pt x="1976882" y="97408"/>
                </a:cubicBezTo>
                <a:close/>
                <a:moveTo>
                  <a:pt x="3265170" y="93853"/>
                </a:moveTo>
                <a:lnTo>
                  <a:pt x="3329432" y="93853"/>
                </a:lnTo>
                <a:lnTo>
                  <a:pt x="3329432" y="100076"/>
                </a:lnTo>
                <a:cubicBezTo>
                  <a:pt x="3323590" y="100583"/>
                  <a:pt x="3319653" y="101600"/>
                  <a:pt x="3317875" y="103251"/>
                </a:cubicBezTo>
                <a:cubicBezTo>
                  <a:pt x="3315970" y="104902"/>
                  <a:pt x="3315081" y="107315"/>
                  <a:pt x="3315081" y="110490"/>
                </a:cubicBezTo>
                <a:cubicBezTo>
                  <a:pt x="3315081" y="113919"/>
                  <a:pt x="3315970" y="118110"/>
                  <a:pt x="3317875" y="123063"/>
                </a:cubicBezTo>
                <a:lnTo>
                  <a:pt x="3350768" y="211328"/>
                </a:lnTo>
                <a:lnTo>
                  <a:pt x="3383788" y="139446"/>
                </a:lnTo>
                <a:lnTo>
                  <a:pt x="3375025" y="116840"/>
                </a:lnTo>
                <a:cubicBezTo>
                  <a:pt x="3372358" y="110108"/>
                  <a:pt x="3368802" y="105537"/>
                  <a:pt x="3364484" y="102996"/>
                </a:cubicBezTo>
                <a:cubicBezTo>
                  <a:pt x="3362071" y="101345"/>
                  <a:pt x="3357499" y="100457"/>
                  <a:pt x="3350768" y="100076"/>
                </a:cubicBezTo>
                <a:lnTo>
                  <a:pt x="3350768" y="93853"/>
                </a:lnTo>
                <a:lnTo>
                  <a:pt x="3423793" y="93853"/>
                </a:lnTo>
                <a:lnTo>
                  <a:pt x="3423793" y="100076"/>
                </a:lnTo>
                <a:cubicBezTo>
                  <a:pt x="3415665" y="100457"/>
                  <a:pt x="3410077" y="101854"/>
                  <a:pt x="3406648" y="104394"/>
                </a:cubicBezTo>
                <a:cubicBezTo>
                  <a:pt x="3404489" y="106299"/>
                  <a:pt x="3403346" y="109093"/>
                  <a:pt x="3403346" y="113030"/>
                </a:cubicBezTo>
                <a:cubicBezTo>
                  <a:pt x="3403346" y="115189"/>
                  <a:pt x="3403727" y="117475"/>
                  <a:pt x="3404616" y="119888"/>
                </a:cubicBezTo>
                <a:lnTo>
                  <a:pt x="3439541" y="207899"/>
                </a:lnTo>
                <a:lnTo>
                  <a:pt x="3471799" y="123063"/>
                </a:lnTo>
                <a:cubicBezTo>
                  <a:pt x="3474085" y="116967"/>
                  <a:pt x="3475101" y="112268"/>
                  <a:pt x="3475101" y="108585"/>
                </a:cubicBezTo>
                <a:cubicBezTo>
                  <a:pt x="3475101" y="106553"/>
                  <a:pt x="3474085" y="104648"/>
                  <a:pt x="3471926" y="102996"/>
                </a:cubicBezTo>
                <a:cubicBezTo>
                  <a:pt x="3469767" y="101219"/>
                  <a:pt x="3465449" y="100330"/>
                  <a:pt x="3459099" y="100076"/>
                </a:cubicBezTo>
                <a:lnTo>
                  <a:pt x="3459099" y="93853"/>
                </a:lnTo>
                <a:lnTo>
                  <a:pt x="3507486" y="93853"/>
                </a:lnTo>
                <a:lnTo>
                  <a:pt x="3507486" y="100076"/>
                </a:lnTo>
                <a:cubicBezTo>
                  <a:pt x="3497707" y="101600"/>
                  <a:pt x="3490595" y="108077"/>
                  <a:pt x="3486023" y="119888"/>
                </a:cubicBezTo>
                <a:lnTo>
                  <a:pt x="3434842" y="251968"/>
                </a:lnTo>
                <a:lnTo>
                  <a:pt x="3427984" y="251968"/>
                </a:lnTo>
                <a:lnTo>
                  <a:pt x="3389630" y="154051"/>
                </a:lnTo>
                <a:lnTo>
                  <a:pt x="3344926" y="251968"/>
                </a:lnTo>
                <a:lnTo>
                  <a:pt x="3338703" y="251968"/>
                </a:lnTo>
                <a:lnTo>
                  <a:pt x="3289427" y="123063"/>
                </a:lnTo>
                <a:cubicBezTo>
                  <a:pt x="3286252" y="114935"/>
                  <a:pt x="3283077" y="109346"/>
                  <a:pt x="3279902" y="106553"/>
                </a:cubicBezTo>
                <a:cubicBezTo>
                  <a:pt x="3276854" y="103758"/>
                  <a:pt x="3271901" y="101600"/>
                  <a:pt x="3265170" y="100076"/>
                </a:cubicBezTo>
                <a:close/>
                <a:moveTo>
                  <a:pt x="1112393" y="93853"/>
                </a:moveTo>
                <a:lnTo>
                  <a:pt x="1183894" y="93853"/>
                </a:lnTo>
                <a:lnTo>
                  <a:pt x="1183894" y="100076"/>
                </a:lnTo>
                <a:lnTo>
                  <a:pt x="1180338" y="100076"/>
                </a:lnTo>
                <a:cubicBezTo>
                  <a:pt x="1175385" y="100076"/>
                  <a:pt x="1171575" y="101219"/>
                  <a:pt x="1169035" y="103378"/>
                </a:cubicBezTo>
                <a:cubicBezTo>
                  <a:pt x="1166495" y="105537"/>
                  <a:pt x="1165225" y="108204"/>
                  <a:pt x="1165225" y="111506"/>
                </a:cubicBezTo>
                <a:cubicBezTo>
                  <a:pt x="1165225" y="115824"/>
                  <a:pt x="1167130" y="121920"/>
                  <a:pt x="1170813" y="129540"/>
                </a:cubicBezTo>
                <a:lnTo>
                  <a:pt x="1208151" y="206883"/>
                </a:lnTo>
                <a:lnTo>
                  <a:pt x="1242441" y="122174"/>
                </a:lnTo>
                <a:cubicBezTo>
                  <a:pt x="1244346" y="117602"/>
                  <a:pt x="1245362" y="113157"/>
                  <a:pt x="1245362" y="108585"/>
                </a:cubicBezTo>
                <a:cubicBezTo>
                  <a:pt x="1245362" y="106680"/>
                  <a:pt x="1244981" y="105156"/>
                  <a:pt x="1244092" y="104140"/>
                </a:cubicBezTo>
                <a:cubicBezTo>
                  <a:pt x="1243202" y="102870"/>
                  <a:pt x="1241806" y="101854"/>
                  <a:pt x="1239901" y="101219"/>
                </a:cubicBezTo>
                <a:cubicBezTo>
                  <a:pt x="1237996" y="100457"/>
                  <a:pt x="1234694" y="100076"/>
                  <a:pt x="1229868" y="100076"/>
                </a:cubicBezTo>
                <a:lnTo>
                  <a:pt x="1229868" y="93853"/>
                </a:lnTo>
                <a:lnTo>
                  <a:pt x="1279779" y="93853"/>
                </a:lnTo>
                <a:lnTo>
                  <a:pt x="1279779" y="100076"/>
                </a:lnTo>
                <a:cubicBezTo>
                  <a:pt x="1275714" y="100583"/>
                  <a:pt x="1272539" y="101473"/>
                  <a:pt x="1270254" y="102743"/>
                </a:cubicBezTo>
                <a:cubicBezTo>
                  <a:pt x="1267968" y="104140"/>
                  <a:pt x="1265555" y="106680"/>
                  <a:pt x="1262888" y="110363"/>
                </a:cubicBezTo>
                <a:cubicBezTo>
                  <a:pt x="1261871" y="111887"/>
                  <a:pt x="1259967" y="116205"/>
                  <a:pt x="1257173" y="123190"/>
                </a:cubicBezTo>
                <a:lnTo>
                  <a:pt x="1194689" y="276225"/>
                </a:lnTo>
                <a:cubicBezTo>
                  <a:pt x="1188720" y="291084"/>
                  <a:pt x="1180846" y="302260"/>
                  <a:pt x="1171067" y="309880"/>
                </a:cubicBezTo>
                <a:cubicBezTo>
                  <a:pt x="1161288" y="317500"/>
                  <a:pt x="1151890" y="321310"/>
                  <a:pt x="1142873" y="321310"/>
                </a:cubicBezTo>
                <a:cubicBezTo>
                  <a:pt x="1136269" y="321310"/>
                  <a:pt x="1130808" y="319405"/>
                  <a:pt x="1126617" y="315595"/>
                </a:cubicBezTo>
                <a:cubicBezTo>
                  <a:pt x="1122299" y="311785"/>
                  <a:pt x="1120267" y="307467"/>
                  <a:pt x="1120267" y="302514"/>
                </a:cubicBezTo>
                <a:cubicBezTo>
                  <a:pt x="1120267" y="297815"/>
                  <a:pt x="1121791" y="294005"/>
                  <a:pt x="1124839" y="291211"/>
                </a:cubicBezTo>
                <a:cubicBezTo>
                  <a:pt x="1127887" y="288417"/>
                  <a:pt x="1132078" y="286893"/>
                  <a:pt x="1137539" y="286893"/>
                </a:cubicBezTo>
                <a:cubicBezTo>
                  <a:pt x="1141222" y="286893"/>
                  <a:pt x="1146175" y="288163"/>
                  <a:pt x="1152525" y="290576"/>
                </a:cubicBezTo>
                <a:cubicBezTo>
                  <a:pt x="1156970" y="292354"/>
                  <a:pt x="1159764" y="293116"/>
                  <a:pt x="1160907" y="293116"/>
                </a:cubicBezTo>
                <a:cubicBezTo>
                  <a:pt x="1164336" y="293116"/>
                  <a:pt x="1167892" y="291465"/>
                  <a:pt x="1171829" y="287909"/>
                </a:cubicBezTo>
                <a:cubicBezTo>
                  <a:pt x="1175893" y="284480"/>
                  <a:pt x="1179830" y="277749"/>
                  <a:pt x="1183894" y="267843"/>
                </a:cubicBezTo>
                <a:lnTo>
                  <a:pt x="1194689" y="241300"/>
                </a:lnTo>
                <a:lnTo>
                  <a:pt x="1139698" y="125603"/>
                </a:lnTo>
                <a:cubicBezTo>
                  <a:pt x="1138047" y="122046"/>
                  <a:pt x="1135253" y="117729"/>
                  <a:pt x="1131570" y="112649"/>
                </a:cubicBezTo>
                <a:cubicBezTo>
                  <a:pt x="1128776" y="108712"/>
                  <a:pt x="1126490" y="106171"/>
                  <a:pt x="1124712" y="104775"/>
                </a:cubicBezTo>
                <a:cubicBezTo>
                  <a:pt x="1122172" y="102996"/>
                  <a:pt x="1118108" y="101473"/>
                  <a:pt x="1112393" y="100076"/>
                </a:cubicBezTo>
                <a:close/>
                <a:moveTo>
                  <a:pt x="791083" y="93853"/>
                </a:moveTo>
                <a:lnTo>
                  <a:pt x="863219" y="93853"/>
                </a:lnTo>
                <a:lnTo>
                  <a:pt x="863219" y="100076"/>
                </a:lnTo>
                <a:cubicBezTo>
                  <a:pt x="858647" y="100076"/>
                  <a:pt x="855472" y="100838"/>
                  <a:pt x="853567" y="102489"/>
                </a:cubicBezTo>
                <a:cubicBezTo>
                  <a:pt x="851789" y="104013"/>
                  <a:pt x="850773" y="106045"/>
                  <a:pt x="850773" y="108585"/>
                </a:cubicBezTo>
                <a:cubicBezTo>
                  <a:pt x="850773" y="111252"/>
                  <a:pt x="852805" y="115443"/>
                  <a:pt x="856615" y="121031"/>
                </a:cubicBezTo>
                <a:cubicBezTo>
                  <a:pt x="857885" y="122808"/>
                  <a:pt x="859790" y="125603"/>
                  <a:pt x="862203" y="129413"/>
                </a:cubicBezTo>
                <a:lnTo>
                  <a:pt x="873125" y="146812"/>
                </a:lnTo>
                <a:lnTo>
                  <a:pt x="885571" y="129413"/>
                </a:lnTo>
                <a:cubicBezTo>
                  <a:pt x="893699" y="118364"/>
                  <a:pt x="897636" y="111379"/>
                  <a:pt x="897636" y="108457"/>
                </a:cubicBezTo>
                <a:cubicBezTo>
                  <a:pt x="897636" y="106171"/>
                  <a:pt x="896747" y="104140"/>
                  <a:pt x="894842" y="102489"/>
                </a:cubicBezTo>
                <a:cubicBezTo>
                  <a:pt x="892937" y="100965"/>
                  <a:pt x="889889" y="100076"/>
                  <a:pt x="885571" y="100076"/>
                </a:cubicBezTo>
                <a:lnTo>
                  <a:pt x="885571" y="93853"/>
                </a:lnTo>
                <a:lnTo>
                  <a:pt x="937514" y="93853"/>
                </a:lnTo>
                <a:lnTo>
                  <a:pt x="937514" y="100076"/>
                </a:lnTo>
                <a:cubicBezTo>
                  <a:pt x="932053" y="100457"/>
                  <a:pt x="927354" y="101981"/>
                  <a:pt x="923290" y="104648"/>
                </a:cubicBezTo>
                <a:cubicBezTo>
                  <a:pt x="917829" y="108457"/>
                  <a:pt x="910336" y="116713"/>
                  <a:pt x="900811" y="129413"/>
                </a:cubicBezTo>
                <a:lnTo>
                  <a:pt x="879983" y="157353"/>
                </a:lnTo>
                <a:lnTo>
                  <a:pt x="918083" y="212217"/>
                </a:lnTo>
                <a:cubicBezTo>
                  <a:pt x="927481" y="225806"/>
                  <a:pt x="934212" y="233934"/>
                  <a:pt x="938149" y="236601"/>
                </a:cubicBezTo>
                <a:cubicBezTo>
                  <a:pt x="942213" y="239395"/>
                  <a:pt x="947420" y="240919"/>
                  <a:pt x="953770" y="241300"/>
                </a:cubicBezTo>
                <a:lnTo>
                  <a:pt x="953770" y="247269"/>
                </a:lnTo>
                <a:lnTo>
                  <a:pt x="881507" y="247269"/>
                </a:lnTo>
                <a:lnTo>
                  <a:pt x="881507" y="241300"/>
                </a:lnTo>
                <a:cubicBezTo>
                  <a:pt x="886460" y="241300"/>
                  <a:pt x="890397" y="240157"/>
                  <a:pt x="893191" y="237871"/>
                </a:cubicBezTo>
                <a:cubicBezTo>
                  <a:pt x="895223" y="236347"/>
                  <a:pt x="896366" y="234315"/>
                  <a:pt x="896366" y="231648"/>
                </a:cubicBezTo>
                <a:cubicBezTo>
                  <a:pt x="896366" y="229108"/>
                  <a:pt x="892810" y="222631"/>
                  <a:pt x="885571" y="212217"/>
                </a:cubicBezTo>
                <a:lnTo>
                  <a:pt x="863219" y="179451"/>
                </a:lnTo>
                <a:lnTo>
                  <a:pt x="838581" y="212217"/>
                </a:lnTo>
                <a:cubicBezTo>
                  <a:pt x="830961" y="222377"/>
                  <a:pt x="827151" y="228473"/>
                  <a:pt x="827151" y="230378"/>
                </a:cubicBezTo>
                <a:cubicBezTo>
                  <a:pt x="827151" y="233045"/>
                  <a:pt x="828421" y="235458"/>
                  <a:pt x="830961" y="237617"/>
                </a:cubicBezTo>
                <a:cubicBezTo>
                  <a:pt x="833501" y="239776"/>
                  <a:pt x="837184" y="241046"/>
                  <a:pt x="842264" y="241300"/>
                </a:cubicBezTo>
                <a:lnTo>
                  <a:pt x="842264" y="247269"/>
                </a:lnTo>
                <a:lnTo>
                  <a:pt x="792226" y="247269"/>
                </a:lnTo>
                <a:lnTo>
                  <a:pt x="792226" y="241300"/>
                </a:lnTo>
                <a:cubicBezTo>
                  <a:pt x="796163" y="240665"/>
                  <a:pt x="799719" y="239268"/>
                  <a:pt x="802767" y="237109"/>
                </a:cubicBezTo>
                <a:cubicBezTo>
                  <a:pt x="806958" y="233807"/>
                  <a:pt x="814197" y="225552"/>
                  <a:pt x="824230" y="212217"/>
                </a:cubicBezTo>
                <a:lnTo>
                  <a:pt x="856361" y="169545"/>
                </a:lnTo>
                <a:lnTo>
                  <a:pt x="827151" y="127381"/>
                </a:lnTo>
                <a:cubicBezTo>
                  <a:pt x="818896" y="115316"/>
                  <a:pt x="812546" y="107823"/>
                  <a:pt x="807974" y="104648"/>
                </a:cubicBezTo>
                <a:cubicBezTo>
                  <a:pt x="803529" y="101600"/>
                  <a:pt x="797814" y="100076"/>
                  <a:pt x="791083" y="100076"/>
                </a:cubicBezTo>
                <a:close/>
                <a:moveTo>
                  <a:pt x="3053715" y="89407"/>
                </a:moveTo>
                <a:lnTo>
                  <a:pt x="3060827" y="89407"/>
                </a:lnTo>
                <a:lnTo>
                  <a:pt x="3060827" y="121920"/>
                </a:lnTo>
                <a:cubicBezTo>
                  <a:pt x="3078861" y="100203"/>
                  <a:pt x="3096006" y="89407"/>
                  <a:pt x="3112262" y="89407"/>
                </a:cubicBezTo>
                <a:cubicBezTo>
                  <a:pt x="3120644" y="89407"/>
                  <a:pt x="3127883" y="91440"/>
                  <a:pt x="3133852" y="95631"/>
                </a:cubicBezTo>
                <a:cubicBezTo>
                  <a:pt x="3139948" y="99821"/>
                  <a:pt x="3144647" y="106680"/>
                  <a:pt x="3148330" y="116332"/>
                </a:cubicBezTo>
                <a:cubicBezTo>
                  <a:pt x="3150743" y="123063"/>
                  <a:pt x="3152013" y="133350"/>
                  <a:pt x="3152013" y="147193"/>
                </a:cubicBezTo>
                <a:lnTo>
                  <a:pt x="3152013" y="212598"/>
                </a:lnTo>
                <a:cubicBezTo>
                  <a:pt x="3152013" y="222377"/>
                  <a:pt x="3152775" y="228854"/>
                  <a:pt x="3154299" y="232410"/>
                </a:cubicBezTo>
                <a:cubicBezTo>
                  <a:pt x="3155569" y="235204"/>
                  <a:pt x="3157474" y="237363"/>
                  <a:pt x="3160268" y="238887"/>
                </a:cubicBezTo>
                <a:cubicBezTo>
                  <a:pt x="3162935" y="240411"/>
                  <a:pt x="3168015" y="241300"/>
                  <a:pt x="3175381" y="241300"/>
                </a:cubicBezTo>
                <a:lnTo>
                  <a:pt x="3175381" y="247269"/>
                </a:lnTo>
                <a:lnTo>
                  <a:pt x="3099562" y="247269"/>
                </a:lnTo>
                <a:lnTo>
                  <a:pt x="3099562" y="241300"/>
                </a:lnTo>
                <a:lnTo>
                  <a:pt x="3102737" y="241300"/>
                </a:lnTo>
                <a:cubicBezTo>
                  <a:pt x="3109849" y="241300"/>
                  <a:pt x="3114929" y="240157"/>
                  <a:pt x="3117723" y="237998"/>
                </a:cubicBezTo>
                <a:cubicBezTo>
                  <a:pt x="3120517" y="235839"/>
                  <a:pt x="3122549" y="232537"/>
                  <a:pt x="3123692" y="228346"/>
                </a:cubicBezTo>
                <a:cubicBezTo>
                  <a:pt x="3124073" y="226695"/>
                  <a:pt x="3124327" y="221488"/>
                  <a:pt x="3124327" y="212598"/>
                </a:cubicBezTo>
                <a:lnTo>
                  <a:pt x="3124327" y="149860"/>
                </a:lnTo>
                <a:cubicBezTo>
                  <a:pt x="3124327" y="135890"/>
                  <a:pt x="3122549" y="125730"/>
                  <a:pt x="3118866" y="119380"/>
                </a:cubicBezTo>
                <a:cubicBezTo>
                  <a:pt x="3115310" y="113157"/>
                  <a:pt x="3109214" y="109982"/>
                  <a:pt x="3100578" y="109982"/>
                </a:cubicBezTo>
                <a:cubicBezTo>
                  <a:pt x="3087243" y="109982"/>
                  <a:pt x="3074035" y="117220"/>
                  <a:pt x="3060827" y="131699"/>
                </a:cubicBezTo>
                <a:lnTo>
                  <a:pt x="3060827" y="212598"/>
                </a:lnTo>
                <a:cubicBezTo>
                  <a:pt x="3060827" y="223012"/>
                  <a:pt x="3061462" y="229362"/>
                  <a:pt x="3062732" y="231902"/>
                </a:cubicBezTo>
                <a:cubicBezTo>
                  <a:pt x="3064256" y="235077"/>
                  <a:pt x="3066415" y="237490"/>
                  <a:pt x="3069209" y="239014"/>
                </a:cubicBezTo>
                <a:cubicBezTo>
                  <a:pt x="3071876" y="240538"/>
                  <a:pt x="3077464" y="241300"/>
                  <a:pt x="3085846" y="241300"/>
                </a:cubicBezTo>
                <a:lnTo>
                  <a:pt x="3085846" y="247269"/>
                </a:lnTo>
                <a:lnTo>
                  <a:pt x="3010027" y="247269"/>
                </a:lnTo>
                <a:lnTo>
                  <a:pt x="3010027" y="241300"/>
                </a:lnTo>
                <a:lnTo>
                  <a:pt x="3013329" y="241300"/>
                </a:lnTo>
                <a:cubicBezTo>
                  <a:pt x="3021076" y="241300"/>
                  <a:pt x="3026410" y="239268"/>
                  <a:pt x="3029204" y="235331"/>
                </a:cubicBezTo>
                <a:cubicBezTo>
                  <a:pt x="3031871" y="231394"/>
                  <a:pt x="3033268" y="223774"/>
                  <a:pt x="3033268" y="212598"/>
                </a:cubicBezTo>
                <a:lnTo>
                  <a:pt x="3033268" y="155702"/>
                </a:lnTo>
                <a:cubicBezTo>
                  <a:pt x="3033268" y="137287"/>
                  <a:pt x="3032887" y="126111"/>
                  <a:pt x="3031998" y="122046"/>
                </a:cubicBezTo>
                <a:cubicBezTo>
                  <a:pt x="3031109" y="117982"/>
                  <a:pt x="3029839" y="115316"/>
                  <a:pt x="3028188" y="113792"/>
                </a:cubicBezTo>
                <a:cubicBezTo>
                  <a:pt x="3026410" y="112395"/>
                  <a:pt x="3024124" y="111632"/>
                  <a:pt x="3021203" y="111632"/>
                </a:cubicBezTo>
                <a:cubicBezTo>
                  <a:pt x="3018028" y="111632"/>
                  <a:pt x="3014345" y="112521"/>
                  <a:pt x="3010027" y="114173"/>
                </a:cubicBezTo>
                <a:lnTo>
                  <a:pt x="3007487" y="108077"/>
                </a:lnTo>
                <a:close/>
                <a:moveTo>
                  <a:pt x="2927223" y="89407"/>
                </a:moveTo>
                <a:cubicBezTo>
                  <a:pt x="2940812" y="89407"/>
                  <a:pt x="2951988" y="91694"/>
                  <a:pt x="2960751" y="96266"/>
                </a:cubicBezTo>
                <a:cubicBezTo>
                  <a:pt x="2967355" y="99695"/>
                  <a:pt x="2972181" y="105156"/>
                  <a:pt x="2975229" y="112521"/>
                </a:cubicBezTo>
                <a:cubicBezTo>
                  <a:pt x="2977261" y="117348"/>
                  <a:pt x="2978277" y="127127"/>
                  <a:pt x="2978277" y="141986"/>
                </a:cubicBezTo>
                <a:lnTo>
                  <a:pt x="2978277" y="194056"/>
                </a:lnTo>
                <a:cubicBezTo>
                  <a:pt x="2978277" y="208661"/>
                  <a:pt x="2978531" y="217551"/>
                  <a:pt x="2979166" y="220853"/>
                </a:cubicBezTo>
                <a:cubicBezTo>
                  <a:pt x="2979674" y="224155"/>
                  <a:pt x="2980563" y="226441"/>
                  <a:pt x="2981833" y="227457"/>
                </a:cubicBezTo>
                <a:cubicBezTo>
                  <a:pt x="2983230" y="228600"/>
                  <a:pt x="2984627" y="229235"/>
                  <a:pt x="2986278" y="229235"/>
                </a:cubicBezTo>
                <a:cubicBezTo>
                  <a:pt x="2988056" y="229235"/>
                  <a:pt x="2989707" y="228854"/>
                  <a:pt x="2990977" y="227965"/>
                </a:cubicBezTo>
                <a:cubicBezTo>
                  <a:pt x="2993390" y="226568"/>
                  <a:pt x="2997835" y="222504"/>
                  <a:pt x="3004566" y="215773"/>
                </a:cubicBezTo>
                <a:lnTo>
                  <a:pt x="3004566" y="225171"/>
                </a:lnTo>
                <a:cubicBezTo>
                  <a:pt x="2992120" y="241935"/>
                  <a:pt x="2980182" y="250317"/>
                  <a:pt x="2968752" y="250317"/>
                </a:cubicBezTo>
                <a:cubicBezTo>
                  <a:pt x="2963291" y="250317"/>
                  <a:pt x="2958973" y="248412"/>
                  <a:pt x="2955671" y="244602"/>
                </a:cubicBezTo>
                <a:cubicBezTo>
                  <a:pt x="2952496" y="240792"/>
                  <a:pt x="2950718" y="234315"/>
                  <a:pt x="2950718" y="225171"/>
                </a:cubicBezTo>
                <a:cubicBezTo>
                  <a:pt x="2934970" y="237363"/>
                  <a:pt x="2925064" y="244348"/>
                  <a:pt x="2921000" y="246253"/>
                </a:cubicBezTo>
                <a:cubicBezTo>
                  <a:pt x="2915031" y="249047"/>
                  <a:pt x="2908554" y="250444"/>
                  <a:pt x="2901823" y="250444"/>
                </a:cubicBezTo>
                <a:cubicBezTo>
                  <a:pt x="2891155" y="250444"/>
                  <a:pt x="2882392" y="246761"/>
                  <a:pt x="2875534" y="239522"/>
                </a:cubicBezTo>
                <a:cubicBezTo>
                  <a:pt x="2868676" y="232283"/>
                  <a:pt x="2865247" y="222758"/>
                  <a:pt x="2865247" y="210947"/>
                </a:cubicBezTo>
                <a:cubicBezTo>
                  <a:pt x="2865247" y="203454"/>
                  <a:pt x="2866898" y="196977"/>
                  <a:pt x="2870327" y="191516"/>
                </a:cubicBezTo>
                <a:cubicBezTo>
                  <a:pt x="2874899" y="183896"/>
                  <a:pt x="2882773" y="176784"/>
                  <a:pt x="2894203" y="170053"/>
                </a:cubicBezTo>
                <a:cubicBezTo>
                  <a:pt x="2905506" y="163449"/>
                  <a:pt x="2924302" y="155194"/>
                  <a:pt x="2950718" y="145669"/>
                </a:cubicBezTo>
                <a:lnTo>
                  <a:pt x="2950718" y="139573"/>
                </a:lnTo>
                <a:cubicBezTo>
                  <a:pt x="2950718" y="124332"/>
                  <a:pt x="2948178" y="113792"/>
                  <a:pt x="2943352" y="108077"/>
                </a:cubicBezTo>
                <a:cubicBezTo>
                  <a:pt x="2938526" y="102489"/>
                  <a:pt x="2931414" y="99568"/>
                  <a:pt x="2922143" y="99568"/>
                </a:cubicBezTo>
                <a:cubicBezTo>
                  <a:pt x="2915158" y="99568"/>
                  <a:pt x="2909570" y="101473"/>
                  <a:pt x="2905506" y="105282"/>
                </a:cubicBezTo>
                <a:cubicBezTo>
                  <a:pt x="2901188" y="109093"/>
                  <a:pt x="2899156" y="113411"/>
                  <a:pt x="2899156" y="118364"/>
                </a:cubicBezTo>
                <a:lnTo>
                  <a:pt x="2899410" y="128016"/>
                </a:lnTo>
                <a:cubicBezTo>
                  <a:pt x="2899410" y="133223"/>
                  <a:pt x="2898140" y="137160"/>
                  <a:pt x="2895473" y="139954"/>
                </a:cubicBezTo>
                <a:cubicBezTo>
                  <a:pt x="2892933" y="142748"/>
                  <a:pt x="2889504" y="144145"/>
                  <a:pt x="2885186" y="144145"/>
                </a:cubicBezTo>
                <a:cubicBezTo>
                  <a:pt x="2881122" y="144145"/>
                  <a:pt x="2877693" y="142621"/>
                  <a:pt x="2875026" y="139827"/>
                </a:cubicBezTo>
                <a:cubicBezTo>
                  <a:pt x="2872486" y="136906"/>
                  <a:pt x="2871089" y="132969"/>
                  <a:pt x="2871089" y="127889"/>
                </a:cubicBezTo>
                <a:cubicBezTo>
                  <a:pt x="2871089" y="118237"/>
                  <a:pt x="2876042" y="109474"/>
                  <a:pt x="2885821" y="101473"/>
                </a:cubicBezTo>
                <a:cubicBezTo>
                  <a:pt x="2895727" y="93345"/>
                  <a:pt x="2909443" y="89407"/>
                  <a:pt x="2927223" y="89407"/>
                </a:cubicBezTo>
                <a:close/>
                <a:moveTo>
                  <a:pt x="1979676" y="89407"/>
                </a:moveTo>
                <a:cubicBezTo>
                  <a:pt x="1994281" y="89407"/>
                  <a:pt x="2006981" y="92964"/>
                  <a:pt x="2017649" y="100076"/>
                </a:cubicBezTo>
                <a:lnTo>
                  <a:pt x="2050161" y="100076"/>
                </a:lnTo>
                <a:cubicBezTo>
                  <a:pt x="2054987" y="100076"/>
                  <a:pt x="2057781" y="100203"/>
                  <a:pt x="2058543" y="100457"/>
                </a:cubicBezTo>
                <a:cubicBezTo>
                  <a:pt x="2059305" y="100838"/>
                  <a:pt x="2059939" y="101219"/>
                  <a:pt x="2060194" y="101981"/>
                </a:cubicBezTo>
                <a:cubicBezTo>
                  <a:pt x="2060956" y="102996"/>
                  <a:pt x="2061210" y="104775"/>
                  <a:pt x="2061210" y="107315"/>
                </a:cubicBezTo>
                <a:cubicBezTo>
                  <a:pt x="2061210" y="110236"/>
                  <a:pt x="2060956" y="112268"/>
                  <a:pt x="2060448" y="113283"/>
                </a:cubicBezTo>
                <a:cubicBezTo>
                  <a:pt x="2060067" y="113919"/>
                  <a:pt x="2059432" y="114300"/>
                  <a:pt x="2058670" y="114681"/>
                </a:cubicBezTo>
                <a:cubicBezTo>
                  <a:pt x="2057781" y="114935"/>
                  <a:pt x="2054987" y="115189"/>
                  <a:pt x="2050161" y="115189"/>
                </a:cubicBezTo>
                <a:lnTo>
                  <a:pt x="2030221" y="115189"/>
                </a:lnTo>
                <a:cubicBezTo>
                  <a:pt x="2036571" y="123190"/>
                  <a:pt x="2039620" y="133477"/>
                  <a:pt x="2039620" y="145923"/>
                </a:cubicBezTo>
                <a:cubicBezTo>
                  <a:pt x="2039620" y="160274"/>
                  <a:pt x="2034158" y="172466"/>
                  <a:pt x="2023237" y="182626"/>
                </a:cubicBezTo>
                <a:cubicBezTo>
                  <a:pt x="2012314" y="192786"/>
                  <a:pt x="1997583" y="197866"/>
                  <a:pt x="1979168" y="197866"/>
                </a:cubicBezTo>
                <a:cubicBezTo>
                  <a:pt x="1971548" y="197866"/>
                  <a:pt x="1963801" y="196723"/>
                  <a:pt x="1955927" y="194564"/>
                </a:cubicBezTo>
                <a:cubicBezTo>
                  <a:pt x="1950974" y="198755"/>
                  <a:pt x="1947671" y="202438"/>
                  <a:pt x="1946021" y="205613"/>
                </a:cubicBezTo>
                <a:cubicBezTo>
                  <a:pt x="1944243" y="208788"/>
                  <a:pt x="1943354" y="211582"/>
                  <a:pt x="1943354" y="213741"/>
                </a:cubicBezTo>
                <a:cubicBezTo>
                  <a:pt x="1943354" y="215646"/>
                  <a:pt x="1944243" y="217551"/>
                  <a:pt x="1946148" y="219329"/>
                </a:cubicBezTo>
                <a:cubicBezTo>
                  <a:pt x="1947926" y="221107"/>
                  <a:pt x="1951608" y="222377"/>
                  <a:pt x="1956943" y="223139"/>
                </a:cubicBezTo>
                <a:cubicBezTo>
                  <a:pt x="1959991" y="223647"/>
                  <a:pt x="1967864" y="224028"/>
                  <a:pt x="1980311" y="224282"/>
                </a:cubicBezTo>
                <a:cubicBezTo>
                  <a:pt x="2003425" y="224917"/>
                  <a:pt x="2018283" y="225679"/>
                  <a:pt x="2025014" y="226695"/>
                </a:cubicBezTo>
                <a:cubicBezTo>
                  <a:pt x="2035429" y="228092"/>
                  <a:pt x="2043683" y="232029"/>
                  <a:pt x="2049907" y="238252"/>
                </a:cubicBezTo>
                <a:cubicBezTo>
                  <a:pt x="2056130" y="244475"/>
                  <a:pt x="2059177" y="252222"/>
                  <a:pt x="2059177" y="261366"/>
                </a:cubicBezTo>
                <a:cubicBezTo>
                  <a:pt x="2059177" y="273939"/>
                  <a:pt x="2053336" y="285750"/>
                  <a:pt x="2041525" y="296799"/>
                </a:cubicBezTo>
                <a:cubicBezTo>
                  <a:pt x="2024126" y="313182"/>
                  <a:pt x="2001393" y="321310"/>
                  <a:pt x="1973326" y="321310"/>
                </a:cubicBezTo>
                <a:cubicBezTo>
                  <a:pt x="1951736" y="321310"/>
                  <a:pt x="1933575" y="316357"/>
                  <a:pt x="1918716" y="306705"/>
                </a:cubicBezTo>
                <a:cubicBezTo>
                  <a:pt x="1910333" y="301117"/>
                  <a:pt x="1906143" y="295275"/>
                  <a:pt x="1906143" y="289306"/>
                </a:cubicBezTo>
                <a:cubicBezTo>
                  <a:pt x="1906143" y="286639"/>
                  <a:pt x="1906777" y="283972"/>
                  <a:pt x="1908048" y="281305"/>
                </a:cubicBezTo>
                <a:cubicBezTo>
                  <a:pt x="1909952" y="277114"/>
                  <a:pt x="1913889" y="271399"/>
                  <a:pt x="1919732" y="264033"/>
                </a:cubicBezTo>
                <a:cubicBezTo>
                  <a:pt x="1920494" y="263017"/>
                  <a:pt x="1926208" y="256921"/>
                  <a:pt x="1936877" y="245872"/>
                </a:cubicBezTo>
                <a:cubicBezTo>
                  <a:pt x="1931035" y="242443"/>
                  <a:pt x="1926971" y="239395"/>
                  <a:pt x="1924558" y="236601"/>
                </a:cubicBezTo>
                <a:cubicBezTo>
                  <a:pt x="1922145" y="233934"/>
                  <a:pt x="1920875" y="230759"/>
                  <a:pt x="1920875" y="227330"/>
                </a:cubicBezTo>
                <a:cubicBezTo>
                  <a:pt x="1920875" y="223393"/>
                  <a:pt x="1922526" y="218821"/>
                  <a:pt x="1925701" y="213614"/>
                </a:cubicBezTo>
                <a:cubicBezTo>
                  <a:pt x="1928876" y="208407"/>
                  <a:pt x="1936242" y="200914"/>
                  <a:pt x="1947671" y="191389"/>
                </a:cubicBezTo>
                <a:cubicBezTo>
                  <a:pt x="1938401" y="186817"/>
                  <a:pt x="1931162" y="180340"/>
                  <a:pt x="1926082" y="172212"/>
                </a:cubicBezTo>
                <a:cubicBezTo>
                  <a:pt x="1921129" y="163957"/>
                  <a:pt x="1918589" y="154940"/>
                  <a:pt x="1918589" y="144907"/>
                </a:cubicBezTo>
                <a:cubicBezTo>
                  <a:pt x="1918589" y="129794"/>
                  <a:pt x="1924304" y="116713"/>
                  <a:pt x="1935733" y="105791"/>
                </a:cubicBezTo>
                <a:cubicBezTo>
                  <a:pt x="1947164" y="94869"/>
                  <a:pt x="1961896" y="89407"/>
                  <a:pt x="1979676" y="89407"/>
                </a:cubicBezTo>
                <a:close/>
                <a:moveTo>
                  <a:pt x="1772793" y="89407"/>
                </a:moveTo>
                <a:lnTo>
                  <a:pt x="1779905" y="89407"/>
                </a:lnTo>
                <a:lnTo>
                  <a:pt x="1779905" y="121920"/>
                </a:lnTo>
                <a:cubicBezTo>
                  <a:pt x="1797939" y="100203"/>
                  <a:pt x="1815083" y="89407"/>
                  <a:pt x="1831339" y="89407"/>
                </a:cubicBezTo>
                <a:cubicBezTo>
                  <a:pt x="1839721" y="89407"/>
                  <a:pt x="1846961" y="91440"/>
                  <a:pt x="1852930" y="95631"/>
                </a:cubicBezTo>
                <a:cubicBezTo>
                  <a:pt x="1859026" y="99821"/>
                  <a:pt x="1863725" y="106680"/>
                  <a:pt x="1867408" y="116332"/>
                </a:cubicBezTo>
                <a:cubicBezTo>
                  <a:pt x="1869821" y="123063"/>
                  <a:pt x="1871091" y="133350"/>
                  <a:pt x="1871091" y="147193"/>
                </a:cubicBezTo>
                <a:lnTo>
                  <a:pt x="1871091" y="212598"/>
                </a:lnTo>
                <a:cubicBezTo>
                  <a:pt x="1871091" y="222377"/>
                  <a:pt x="1871852" y="228854"/>
                  <a:pt x="1873377" y="232410"/>
                </a:cubicBezTo>
                <a:cubicBezTo>
                  <a:pt x="1874646" y="235204"/>
                  <a:pt x="1876552" y="237363"/>
                  <a:pt x="1879346" y="238887"/>
                </a:cubicBezTo>
                <a:cubicBezTo>
                  <a:pt x="1882013" y="240411"/>
                  <a:pt x="1887093" y="241300"/>
                  <a:pt x="1894458" y="241300"/>
                </a:cubicBezTo>
                <a:lnTo>
                  <a:pt x="1894458" y="247269"/>
                </a:lnTo>
                <a:lnTo>
                  <a:pt x="1818639" y="247269"/>
                </a:lnTo>
                <a:lnTo>
                  <a:pt x="1818639" y="241300"/>
                </a:lnTo>
                <a:lnTo>
                  <a:pt x="1821814" y="241300"/>
                </a:lnTo>
                <a:cubicBezTo>
                  <a:pt x="1828927" y="241300"/>
                  <a:pt x="1834007" y="240157"/>
                  <a:pt x="1836801" y="237998"/>
                </a:cubicBezTo>
                <a:cubicBezTo>
                  <a:pt x="1839595" y="235839"/>
                  <a:pt x="1841627" y="232537"/>
                  <a:pt x="1842770" y="228346"/>
                </a:cubicBezTo>
                <a:cubicBezTo>
                  <a:pt x="1843151" y="226695"/>
                  <a:pt x="1843405" y="221488"/>
                  <a:pt x="1843405" y="212598"/>
                </a:cubicBezTo>
                <a:lnTo>
                  <a:pt x="1843405" y="149860"/>
                </a:lnTo>
                <a:cubicBezTo>
                  <a:pt x="1843405" y="135890"/>
                  <a:pt x="1841627" y="125730"/>
                  <a:pt x="1837944" y="119380"/>
                </a:cubicBezTo>
                <a:cubicBezTo>
                  <a:pt x="1834388" y="113157"/>
                  <a:pt x="1828292" y="109982"/>
                  <a:pt x="1819656" y="109982"/>
                </a:cubicBezTo>
                <a:cubicBezTo>
                  <a:pt x="1806321" y="109982"/>
                  <a:pt x="1793113" y="117220"/>
                  <a:pt x="1779905" y="131699"/>
                </a:cubicBezTo>
                <a:lnTo>
                  <a:pt x="1779905" y="212598"/>
                </a:lnTo>
                <a:cubicBezTo>
                  <a:pt x="1779905" y="223012"/>
                  <a:pt x="1780539" y="229362"/>
                  <a:pt x="1781810" y="231902"/>
                </a:cubicBezTo>
                <a:cubicBezTo>
                  <a:pt x="1783333" y="235077"/>
                  <a:pt x="1785493" y="237490"/>
                  <a:pt x="1788287" y="239014"/>
                </a:cubicBezTo>
                <a:cubicBezTo>
                  <a:pt x="1790954" y="240538"/>
                  <a:pt x="1796542" y="241300"/>
                  <a:pt x="1804924" y="241300"/>
                </a:cubicBezTo>
                <a:lnTo>
                  <a:pt x="1804924" y="247269"/>
                </a:lnTo>
                <a:lnTo>
                  <a:pt x="1729105" y="247269"/>
                </a:lnTo>
                <a:lnTo>
                  <a:pt x="1729105" y="241300"/>
                </a:lnTo>
                <a:lnTo>
                  <a:pt x="1732407" y="241300"/>
                </a:lnTo>
                <a:cubicBezTo>
                  <a:pt x="1740154" y="241300"/>
                  <a:pt x="1745488" y="239268"/>
                  <a:pt x="1748282" y="235331"/>
                </a:cubicBezTo>
                <a:cubicBezTo>
                  <a:pt x="1750949" y="231394"/>
                  <a:pt x="1752346" y="223774"/>
                  <a:pt x="1752346" y="212598"/>
                </a:cubicBezTo>
                <a:lnTo>
                  <a:pt x="1752346" y="155702"/>
                </a:lnTo>
                <a:cubicBezTo>
                  <a:pt x="1752346" y="137287"/>
                  <a:pt x="1751964" y="126111"/>
                  <a:pt x="1751076" y="122046"/>
                </a:cubicBezTo>
                <a:cubicBezTo>
                  <a:pt x="1750187" y="117982"/>
                  <a:pt x="1748917" y="115316"/>
                  <a:pt x="1747266" y="113792"/>
                </a:cubicBezTo>
                <a:cubicBezTo>
                  <a:pt x="1745488" y="112395"/>
                  <a:pt x="1743202" y="111632"/>
                  <a:pt x="1740281" y="111632"/>
                </a:cubicBezTo>
                <a:cubicBezTo>
                  <a:pt x="1737106" y="111632"/>
                  <a:pt x="1733423" y="112521"/>
                  <a:pt x="1729105" y="114173"/>
                </a:cubicBezTo>
                <a:lnTo>
                  <a:pt x="1726564" y="108077"/>
                </a:lnTo>
                <a:close/>
                <a:moveTo>
                  <a:pt x="1032129" y="89407"/>
                </a:moveTo>
                <a:cubicBezTo>
                  <a:pt x="1045718" y="89407"/>
                  <a:pt x="1056894" y="91694"/>
                  <a:pt x="1065657" y="96266"/>
                </a:cubicBezTo>
                <a:cubicBezTo>
                  <a:pt x="1072261" y="99695"/>
                  <a:pt x="1077087" y="105156"/>
                  <a:pt x="1080135" y="112521"/>
                </a:cubicBezTo>
                <a:cubicBezTo>
                  <a:pt x="1082167" y="117348"/>
                  <a:pt x="1083183" y="127127"/>
                  <a:pt x="1083183" y="141986"/>
                </a:cubicBezTo>
                <a:lnTo>
                  <a:pt x="1083183" y="194056"/>
                </a:lnTo>
                <a:cubicBezTo>
                  <a:pt x="1083183" y="208661"/>
                  <a:pt x="1083437" y="217551"/>
                  <a:pt x="1084072" y="220853"/>
                </a:cubicBezTo>
                <a:cubicBezTo>
                  <a:pt x="1084580" y="224155"/>
                  <a:pt x="1085469" y="226441"/>
                  <a:pt x="1086739" y="227457"/>
                </a:cubicBezTo>
                <a:cubicBezTo>
                  <a:pt x="1088136" y="228600"/>
                  <a:pt x="1089533" y="229235"/>
                  <a:pt x="1091184" y="229235"/>
                </a:cubicBezTo>
                <a:cubicBezTo>
                  <a:pt x="1092962" y="229235"/>
                  <a:pt x="1094613" y="228854"/>
                  <a:pt x="1095883" y="227965"/>
                </a:cubicBezTo>
                <a:cubicBezTo>
                  <a:pt x="1098296" y="226568"/>
                  <a:pt x="1102741" y="222504"/>
                  <a:pt x="1109472" y="215773"/>
                </a:cubicBezTo>
                <a:lnTo>
                  <a:pt x="1109472" y="225171"/>
                </a:lnTo>
                <a:cubicBezTo>
                  <a:pt x="1097026" y="241935"/>
                  <a:pt x="1085088" y="250317"/>
                  <a:pt x="1073658" y="250317"/>
                </a:cubicBezTo>
                <a:cubicBezTo>
                  <a:pt x="1068197" y="250317"/>
                  <a:pt x="1063879" y="248412"/>
                  <a:pt x="1060577" y="244602"/>
                </a:cubicBezTo>
                <a:cubicBezTo>
                  <a:pt x="1057402" y="240792"/>
                  <a:pt x="1055624" y="234315"/>
                  <a:pt x="1055624" y="225171"/>
                </a:cubicBezTo>
                <a:cubicBezTo>
                  <a:pt x="1039876" y="237363"/>
                  <a:pt x="1029970" y="244348"/>
                  <a:pt x="1025906" y="246253"/>
                </a:cubicBezTo>
                <a:cubicBezTo>
                  <a:pt x="1019937" y="249047"/>
                  <a:pt x="1013460" y="250444"/>
                  <a:pt x="1006729" y="250444"/>
                </a:cubicBezTo>
                <a:cubicBezTo>
                  <a:pt x="996061" y="250444"/>
                  <a:pt x="987298" y="246761"/>
                  <a:pt x="980440" y="239522"/>
                </a:cubicBezTo>
                <a:cubicBezTo>
                  <a:pt x="973582" y="232283"/>
                  <a:pt x="970153" y="222758"/>
                  <a:pt x="970153" y="210947"/>
                </a:cubicBezTo>
                <a:cubicBezTo>
                  <a:pt x="970153" y="203454"/>
                  <a:pt x="971804" y="196977"/>
                  <a:pt x="975233" y="191516"/>
                </a:cubicBezTo>
                <a:cubicBezTo>
                  <a:pt x="979805" y="183896"/>
                  <a:pt x="987679" y="176784"/>
                  <a:pt x="999109" y="170053"/>
                </a:cubicBezTo>
                <a:cubicBezTo>
                  <a:pt x="1010412" y="163449"/>
                  <a:pt x="1029208" y="155194"/>
                  <a:pt x="1055624" y="145669"/>
                </a:cubicBezTo>
                <a:lnTo>
                  <a:pt x="1055624" y="139573"/>
                </a:lnTo>
                <a:cubicBezTo>
                  <a:pt x="1055624" y="124332"/>
                  <a:pt x="1053084" y="113792"/>
                  <a:pt x="1048258" y="108077"/>
                </a:cubicBezTo>
                <a:cubicBezTo>
                  <a:pt x="1043432" y="102489"/>
                  <a:pt x="1036320" y="99568"/>
                  <a:pt x="1027049" y="99568"/>
                </a:cubicBezTo>
                <a:cubicBezTo>
                  <a:pt x="1020064" y="99568"/>
                  <a:pt x="1014476" y="101473"/>
                  <a:pt x="1010412" y="105282"/>
                </a:cubicBezTo>
                <a:cubicBezTo>
                  <a:pt x="1006094" y="109093"/>
                  <a:pt x="1004062" y="113411"/>
                  <a:pt x="1004062" y="118364"/>
                </a:cubicBezTo>
                <a:lnTo>
                  <a:pt x="1004316" y="128016"/>
                </a:lnTo>
                <a:cubicBezTo>
                  <a:pt x="1004316" y="133223"/>
                  <a:pt x="1003046" y="137160"/>
                  <a:pt x="1000379" y="139954"/>
                </a:cubicBezTo>
                <a:cubicBezTo>
                  <a:pt x="997839" y="142748"/>
                  <a:pt x="994410" y="144145"/>
                  <a:pt x="990092" y="144145"/>
                </a:cubicBezTo>
                <a:cubicBezTo>
                  <a:pt x="986028" y="144145"/>
                  <a:pt x="982599" y="142621"/>
                  <a:pt x="979932" y="139827"/>
                </a:cubicBezTo>
                <a:cubicBezTo>
                  <a:pt x="977392" y="136906"/>
                  <a:pt x="975995" y="132969"/>
                  <a:pt x="975995" y="127889"/>
                </a:cubicBezTo>
                <a:cubicBezTo>
                  <a:pt x="975995" y="118237"/>
                  <a:pt x="980948" y="109474"/>
                  <a:pt x="990727" y="101473"/>
                </a:cubicBezTo>
                <a:cubicBezTo>
                  <a:pt x="1000633" y="93345"/>
                  <a:pt x="1014349" y="89407"/>
                  <a:pt x="1032129" y="89407"/>
                </a:cubicBezTo>
                <a:close/>
                <a:moveTo>
                  <a:pt x="633603" y="89407"/>
                </a:moveTo>
                <a:cubicBezTo>
                  <a:pt x="648716" y="89407"/>
                  <a:pt x="661162" y="93345"/>
                  <a:pt x="670814" y="101345"/>
                </a:cubicBezTo>
                <a:cubicBezTo>
                  <a:pt x="680593" y="109346"/>
                  <a:pt x="685419" y="117602"/>
                  <a:pt x="685419" y="126238"/>
                </a:cubicBezTo>
                <a:cubicBezTo>
                  <a:pt x="685419" y="130429"/>
                  <a:pt x="684022" y="133857"/>
                  <a:pt x="681228" y="136525"/>
                </a:cubicBezTo>
                <a:cubicBezTo>
                  <a:pt x="678561" y="139192"/>
                  <a:pt x="674751" y="140462"/>
                  <a:pt x="669798" y="140462"/>
                </a:cubicBezTo>
                <a:cubicBezTo>
                  <a:pt x="663194" y="140462"/>
                  <a:pt x="658241" y="138303"/>
                  <a:pt x="654939" y="134112"/>
                </a:cubicBezTo>
                <a:cubicBezTo>
                  <a:pt x="653034" y="131699"/>
                  <a:pt x="651764" y="127254"/>
                  <a:pt x="651129" y="120650"/>
                </a:cubicBezTo>
                <a:cubicBezTo>
                  <a:pt x="650494" y="114045"/>
                  <a:pt x="648335" y="109093"/>
                  <a:pt x="644398" y="105664"/>
                </a:cubicBezTo>
                <a:cubicBezTo>
                  <a:pt x="640461" y="102235"/>
                  <a:pt x="635000" y="100583"/>
                  <a:pt x="628142" y="100583"/>
                </a:cubicBezTo>
                <a:cubicBezTo>
                  <a:pt x="616966" y="100583"/>
                  <a:pt x="607949" y="104775"/>
                  <a:pt x="601218" y="113030"/>
                </a:cubicBezTo>
                <a:cubicBezTo>
                  <a:pt x="592074" y="123952"/>
                  <a:pt x="587629" y="138430"/>
                  <a:pt x="587629" y="156337"/>
                </a:cubicBezTo>
                <a:cubicBezTo>
                  <a:pt x="587629" y="174625"/>
                  <a:pt x="592074" y="190754"/>
                  <a:pt x="601091" y="204851"/>
                </a:cubicBezTo>
                <a:cubicBezTo>
                  <a:pt x="610108" y="218821"/>
                  <a:pt x="622173" y="225806"/>
                  <a:pt x="637540" y="225806"/>
                </a:cubicBezTo>
                <a:cubicBezTo>
                  <a:pt x="648462" y="225806"/>
                  <a:pt x="658241" y="222123"/>
                  <a:pt x="667004" y="214630"/>
                </a:cubicBezTo>
                <a:cubicBezTo>
                  <a:pt x="673100" y="209423"/>
                  <a:pt x="679069" y="200152"/>
                  <a:pt x="684911" y="186690"/>
                </a:cubicBezTo>
                <a:lnTo>
                  <a:pt x="689737" y="188976"/>
                </a:lnTo>
                <a:cubicBezTo>
                  <a:pt x="685673" y="209169"/>
                  <a:pt x="677545" y="224790"/>
                  <a:pt x="665480" y="235585"/>
                </a:cubicBezTo>
                <a:cubicBezTo>
                  <a:pt x="653415" y="246507"/>
                  <a:pt x="640080" y="251968"/>
                  <a:pt x="625475" y="251968"/>
                </a:cubicBezTo>
                <a:cubicBezTo>
                  <a:pt x="608076" y="251968"/>
                  <a:pt x="592836" y="244602"/>
                  <a:pt x="579882" y="229997"/>
                </a:cubicBezTo>
                <a:cubicBezTo>
                  <a:pt x="566928" y="215392"/>
                  <a:pt x="560451" y="195707"/>
                  <a:pt x="560451" y="170815"/>
                </a:cubicBezTo>
                <a:cubicBezTo>
                  <a:pt x="560451" y="146685"/>
                  <a:pt x="567690" y="127000"/>
                  <a:pt x="582041" y="112014"/>
                </a:cubicBezTo>
                <a:cubicBezTo>
                  <a:pt x="596392" y="96901"/>
                  <a:pt x="613537" y="89407"/>
                  <a:pt x="633603" y="89407"/>
                </a:cubicBezTo>
                <a:close/>
                <a:moveTo>
                  <a:pt x="3594227" y="89154"/>
                </a:moveTo>
                <a:cubicBezTo>
                  <a:pt x="3611372" y="89154"/>
                  <a:pt x="3625469" y="94869"/>
                  <a:pt x="3636518" y="106171"/>
                </a:cubicBezTo>
                <a:cubicBezTo>
                  <a:pt x="3647567" y="117475"/>
                  <a:pt x="3653155" y="132715"/>
                  <a:pt x="3653155" y="151638"/>
                </a:cubicBezTo>
                <a:lnTo>
                  <a:pt x="3547110" y="151638"/>
                </a:lnTo>
                <a:cubicBezTo>
                  <a:pt x="3547110" y="174498"/>
                  <a:pt x="3552571" y="192278"/>
                  <a:pt x="3563747" y="205232"/>
                </a:cubicBezTo>
                <a:cubicBezTo>
                  <a:pt x="3574923" y="218186"/>
                  <a:pt x="3588004" y="224663"/>
                  <a:pt x="3603117" y="224663"/>
                </a:cubicBezTo>
                <a:cubicBezTo>
                  <a:pt x="3613150" y="224663"/>
                  <a:pt x="3621913" y="221869"/>
                  <a:pt x="3629279" y="216408"/>
                </a:cubicBezTo>
                <a:cubicBezTo>
                  <a:pt x="3636772" y="210820"/>
                  <a:pt x="3642995" y="201422"/>
                  <a:pt x="3647948" y="187960"/>
                </a:cubicBezTo>
                <a:lnTo>
                  <a:pt x="3653155" y="191389"/>
                </a:lnTo>
                <a:cubicBezTo>
                  <a:pt x="3650742" y="206629"/>
                  <a:pt x="3644011" y="220599"/>
                  <a:pt x="3632708" y="233172"/>
                </a:cubicBezTo>
                <a:cubicBezTo>
                  <a:pt x="3621405" y="245618"/>
                  <a:pt x="3607308" y="251968"/>
                  <a:pt x="3590417" y="251968"/>
                </a:cubicBezTo>
                <a:cubicBezTo>
                  <a:pt x="3572002" y="251968"/>
                  <a:pt x="3556127" y="244729"/>
                  <a:pt x="3543046" y="230505"/>
                </a:cubicBezTo>
                <a:cubicBezTo>
                  <a:pt x="3529965" y="216154"/>
                  <a:pt x="3523361" y="196850"/>
                  <a:pt x="3523361" y="172593"/>
                </a:cubicBezTo>
                <a:cubicBezTo>
                  <a:pt x="3523361" y="146304"/>
                  <a:pt x="3530092" y="125857"/>
                  <a:pt x="3543554" y="111252"/>
                </a:cubicBezTo>
                <a:cubicBezTo>
                  <a:pt x="3557016" y="96520"/>
                  <a:pt x="3573907" y="89154"/>
                  <a:pt x="3594227" y="89154"/>
                </a:cubicBezTo>
                <a:close/>
                <a:moveTo>
                  <a:pt x="2749296" y="84708"/>
                </a:moveTo>
                <a:cubicBezTo>
                  <a:pt x="2750820" y="84708"/>
                  <a:pt x="2752471" y="84963"/>
                  <a:pt x="2754122" y="85344"/>
                </a:cubicBezTo>
                <a:cubicBezTo>
                  <a:pt x="2758948" y="86868"/>
                  <a:pt x="2762631" y="90170"/>
                  <a:pt x="2764917" y="95123"/>
                </a:cubicBezTo>
                <a:cubicBezTo>
                  <a:pt x="2767203" y="99949"/>
                  <a:pt x="2767330" y="105282"/>
                  <a:pt x="2765425" y="111125"/>
                </a:cubicBezTo>
                <a:cubicBezTo>
                  <a:pt x="2763266" y="117729"/>
                  <a:pt x="2758567" y="122428"/>
                  <a:pt x="2751328" y="125349"/>
                </a:cubicBezTo>
                <a:cubicBezTo>
                  <a:pt x="2745359" y="127889"/>
                  <a:pt x="2737231" y="129158"/>
                  <a:pt x="2726944" y="129286"/>
                </a:cubicBezTo>
                <a:lnTo>
                  <a:pt x="2726944" y="186817"/>
                </a:lnTo>
                <a:cubicBezTo>
                  <a:pt x="2726944" y="203200"/>
                  <a:pt x="2727325" y="214122"/>
                  <a:pt x="2728087" y="219456"/>
                </a:cubicBezTo>
                <a:cubicBezTo>
                  <a:pt x="2728849" y="223139"/>
                  <a:pt x="2730246" y="225933"/>
                  <a:pt x="2732278" y="227711"/>
                </a:cubicBezTo>
                <a:cubicBezTo>
                  <a:pt x="2734056" y="229235"/>
                  <a:pt x="2736215" y="229997"/>
                  <a:pt x="2738628" y="229997"/>
                </a:cubicBezTo>
                <a:cubicBezTo>
                  <a:pt x="2742184" y="229997"/>
                  <a:pt x="2745994" y="229108"/>
                  <a:pt x="2750439" y="227203"/>
                </a:cubicBezTo>
                <a:lnTo>
                  <a:pt x="2752725" y="233045"/>
                </a:lnTo>
                <a:lnTo>
                  <a:pt x="2706878" y="251968"/>
                </a:lnTo>
                <a:lnTo>
                  <a:pt x="2699258" y="251968"/>
                </a:lnTo>
                <a:lnTo>
                  <a:pt x="2699258" y="219456"/>
                </a:lnTo>
                <a:cubicBezTo>
                  <a:pt x="2686812" y="232918"/>
                  <a:pt x="2676779" y="241935"/>
                  <a:pt x="2669159" y="246380"/>
                </a:cubicBezTo>
                <a:cubicBezTo>
                  <a:pt x="2662809" y="250063"/>
                  <a:pt x="2655570" y="251968"/>
                  <a:pt x="2647188" y="251968"/>
                </a:cubicBezTo>
                <a:cubicBezTo>
                  <a:pt x="2629154" y="251968"/>
                  <a:pt x="2617343" y="243078"/>
                  <a:pt x="2611755" y="225298"/>
                </a:cubicBezTo>
                <a:cubicBezTo>
                  <a:pt x="2609342" y="217551"/>
                  <a:pt x="2608072" y="206502"/>
                  <a:pt x="2608072" y="192151"/>
                </a:cubicBezTo>
                <a:lnTo>
                  <a:pt x="2608072" y="123698"/>
                </a:lnTo>
                <a:cubicBezTo>
                  <a:pt x="2608072" y="112395"/>
                  <a:pt x="2605024" y="105282"/>
                  <a:pt x="2598801" y="102107"/>
                </a:cubicBezTo>
                <a:cubicBezTo>
                  <a:pt x="2595753" y="100711"/>
                  <a:pt x="2590165" y="99949"/>
                  <a:pt x="2582164" y="100076"/>
                </a:cubicBezTo>
                <a:lnTo>
                  <a:pt x="2582164" y="93853"/>
                </a:lnTo>
                <a:lnTo>
                  <a:pt x="2635885" y="93853"/>
                </a:lnTo>
                <a:lnTo>
                  <a:pt x="2635885" y="196596"/>
                </a:lnTo>
                <a:cubicBezTo>
                  <a:pt x="2635885" y="219710"/>
                  <a:pt x="2644394" y="231394"/>
                  <a:pt x="2661285" y="231394"/>
                </a:cubicBezTo>
                <a:cubicBezTo>
                  <a:pt x="2666111" y="231394"/>
                  <a:pt x="2671572" y="229870"/>
                  <a:pt x="2677668" y="226822"/>
                </a:cubicBezTo>
                <a:cubicBezTo>
                  <a:pt x="2683764" y="223774"/>
                  <a:pt x="2691003" y="218059"/>
                  <a:pt x="2699258" y="209550"/>
                </a:cubicBezTo>
                <a:lnTo>
                  <a:pt x="2699258" y="122682"/>
                </a:lnTo>
                <a:cubicBezTo>
                  <a:pt x="2699258" y="113919"/>
                  <a:pt x="2697734" y="107950"/>
                  <a:pt x="2694432" y="104902"/>
                </a:cubicBezTo>
                <a:cubicBezTo>
                  <a:pt x="2691257" y="101981"/>
                  <a:pt x="2684653" y="100330"/>
                  <a:pt x="2674747" y="100076"/>
                </a:cubicBezTo>
                <a:lnTo>
                  <a:pt x="2674747" y="93853"/>
                </a:lnTo>
                <a:lnTo>
                  <a:pt x="2726944" y="93853"/>
                </a:lnTo>
                <a:lnTo>
                  <a:pt x="2726944" y="122682"/>
                </a:lnTo>
                <a:cubicBezTo>
                  <a:pt x="2730373" y="122428"/>
                  <a:pt x="2735453" y="121539"/>
                  <a:pt x="2742184" y="119888"/>
                </a:cubicBezTo>
                <a:cubicBezTo>
                  <a:pt x="2745486" y="118237"/>
                  <a:pt x="2746629" y="116458"/>
                  <a:pt x="2745359" y="114554"/>
                </a:cubicBezTo>
                <a:cubicBezTo>
                  <a:pt x="2745359" y="114300"/>
                  <a:pt x="2744089" y="113411"/>
                  <a:pt x="2741549" y="111760"/>
                </a:cubicBezTo>
                <a:cubicBezTo>
                  <a:pt x="2739136" y="110108"/>
                  <a:pt x="2737358" y="108331"/>
                  <a:pt x="2736342" y="106426"/>
                </a:cubicBezTo>
                <a:cubicBezTo>
                  <a:pt x="2734056" y="102616"/>
                  <a:pt x="2733421" y="98932"/>
                  <a:pt x="2734437" y="95377"/>
                </a:cubicBezTo>
                <a:cubicBezTo>
                  <a:pt x="2735326" y="91820"/>
                  <a:pt x="2737739" y="88900"/>
                  <a:pt x="2741676" y="86741"/>
                </a:cubicBezTo>
                <a:cubicBezTo>
                  <a:pt x="2744089" y="85470"/>
                  <a:pt x="2746629" y="84708"/>
                  <a:pt x="2749296" y="84708"/>
                </a:cubicBezTo>
                <a:close/>
                <a:moveTo>
                  <a:pt x="1706118" y="84708"/>
                </a:moveTo>
                <a:cubicBezTo>
                  <a:pt x="1707642" y="84708"/>
                  <a:pt x="1709293" y="84963"/>
                  <a:pt x="1710944" y="85344"/>
                </a:cubicBezTo>
                <a:cubicBezTo>
                  <a:pt x="1715770" y="86868"/>
                  <a:pt x="1719452" y="90170"/>
                  <a:pt x="1721739" y="95123"/>
                </a:cubicBezTo>
                <a:cubicBezTo>
                  <a:pt x="1724025" y="99949"/>
                  <a:pt x="1724152" y="105282"/>
                  <a:pt x="1722246" y="111125"/>
                </a:cubicBezTo>
                <a:cubicBezTo>
                  <a:pt x="1720088" y="117729"/>
                  <a:pt x="1715389" y="122428"/>
                  <a:pt x="1708150" y="125349"/>
                </a:cubicBezTo>
                <a:cubicBezTo>
                  <a:pt x="1702181" y="127889"/>
                  <a:pt x="1694052" y="129158"/>
                  <a:pt x="1683766" y="129286"/>
                </a:cubicBezTo>
                <a:lnTo>
                  <a:pt x="1683766" y="186817"/>
                </a:lnTo>
                <a:cubicBezTo>
                  <a:pt x="1683766" y="203200"/>
                  <a:pt x="1684146" y="214122"/>
                  <a:pt x="1684908" y="219456"/>
                </a:cubicBezTo>
                <a:cubicBezTo>
                  <a:pt x="1685671" y="223139"/>
                  <a:pt x="1687068" y="225933"/>
                  <a:pt x="1689100" y="227711"/>
                </a:cubicBezTo>
                <a:cubicBezTo>
                  <a:pt x="1690877" y="229235"/>
                  <a:pt x="1693037" y="229997"/>
                  <a:pt x="1695450" y="229997"/>
                </a:cubicBezTo>
                <a:cubicBezTo>
                  <a:pt x="1699006" y="229997"/>
                  <a:pt x="1702816" y="229108"/>
                  <a:pt x="1707261" y="227203"/>
                </a:cubicBezTo>
                <a:lnTo>
                  <a:pt x="1709546" y="233045"/>
                </a:lnTo>
                <a:lnTo>
                  <a:pt x="1663700" y="251968"/>
                </a:lnTo>
                <a:lnTo>
                  <a:pt x="1656080" y="251968"/>
                </a:lnTo>
                <a:lnTo>
                  <a:pt x="1656080" y="219456"/>
                </a:lnTo>
                <a:cubicBezTo>
                  <a:pt x="1643633" y="232918"/>
                  <a:pt x="1633601" y="241935"/>
                  <a:pt x="1625981" y="246380"/>
                </a:cubicBezTo>
                <a:cubicBezTo>
                  <a:pt x="1619631" y="250063"/>
                  <a:pt x="1612392" y="251968"/>
                  <a:pt x="1604010" y="251968"/>
                </a:cubicBezTo>
                <a:cubicBezTo>
                  <a:pt x="1585976" y="251968"/>
                  <a:pt x="1574164" y="243078"/>
                  <a:pt x="1568577" y="225298"/>
                </a:cubicBezTo>
                <a:cubicBezTo>
                  <a:pt x="1566164" y="217551"/>
                  <a:pt x="1564894" y="206502"/>
                  <a:pt x="1564894" y="192151"/>
                </a:cubicBezTo>
                <a:lnTo>
                  <a:pt x="1564894" y="123698"/>
                </a:lnTo>
                <a:cubicBezTo>
                  <a:pt x="1564894" y="112395"/>
                  <a:pt x="1561846" y="105282"/>
                  <a:pt x="1555623" y="102107"/>
                </a:cubicBezTo>
                <a:cubicBezTo>
                  <a:pt x="1552575" y="100711"/>
                  <a:pt x="1546987" y="99949"/>
                  <a:pt x="1538986" y="100076"/>
                </a:cubicBezTo>
                <a:lnTo>
                  <a:pt x="1538986" y="93853"/>
                </a:lnTo>
                <a:lnTo>
                  <a:pt x="1592707" y="93853"/>
                </a:lnTo>
                <a:lnTo>
                  <a:pt x="1592707" y="196596"/>
                </a:lnTo>
                <a:cubicBezTo>
                  <a:pt x="1592707" y="219710"/>
                  <a:pt x="1601216" y="231394"/>
                  <a:pt x="1618107" y="231394"/>
                </a:cubicBezTo>
                <a:cubicBezTo>
                  <a:pt x="1622933" y="231394"/>
                  <a:pt x="1628394" y="229870"/>
                  <a:pt x="1634489" y="226822"/>
                </a:cubicBezTo>
                <a:cubicBezTo>
                  <a:pt x="1640586" y="223774"/>
                  <a:pt x="1647825" y="218059"/>
                  <a:pt x="1656080" y="209550"/>
                </a:cubicBezTo>
                <a:lnTo>
                  <a:pt x="1656080" y="122682"/>
                </a:lnTo>
                <a:cubicBezTo>
                  <a:pt x="1656080" y="113919"/>
                  <a:pt x="1654556" y="107950"/>
                  <a:pt x="1651254" y="104902"/>
                </a:cubicBezTo>
                <a:cubicBezTo>
                  <a:pt x="1648079" y="101981"/>
                  <a:pt x="1641475" y="100330"/>
                  <a:pt x="1631569" y="100076"/>
                </a:cubicBezTo>
                <a:lnTo>
                  <a:pt x="1631569" y="93853"/>
                </a:lnTo>
                <a:lnTo>
                  <a:pt x="1683766" y="93853"/>
                </a:lnTo>
                <a:lnTo>
                  <a:pt x="1683766" y="122682"/>
                </a:lnTo>
                <a:cubicBezTo>
                  <a:pt x="1687195" y="122428"/>
                  <a:pt x="1692275" y="121539"/>
                  <a:pt x="1699006" y="119888"/>
                </a:cubicBezTo>
                <a:cubicBezTo>
                  <a:pt x="1702308" y="118237"/>
                  <a:pt x="1703451" y="116458"/>
                  <a:pt x="1702181" y="114554"/>
                </a:cubicBezTo>
                <a:cubicBezTo>
                  <a:pt x="1702181" y="114300"/>
                  <a:pt x="1700911" y="113411"/>
                  <a:pt x="1698371" y="111760"/>
                </a:cubicBezTo>
                <a:cubicBezTo>
                  <a:pt x="1695958" y="110108"/>
                  <a:pt x="1694180" y="108331"/>
                  <a:pt x="1693164" y="106426"/>
                </a:cubicBezTo>
                <a:cubicBezTo>
                  <a:pt x="1690877" y="102616"/>
                  <a:pt x="1690243" y="98932"/>
                  <a:pt x="1691258" y="95377"/>
                </a:cubicBezTo>
                <a:cubicBezTo>
                  <a:pt x="1692148" y="91820"/>
                  <a:pt x="1694561" y="88900"/>
                  <a:pt x="1698498" y="86741"/>
                </a:cubicBezTo>
                <a:cubicBezTo>
                  <a:pt x="1700911" y="85470"/>
                  <a:pt x="1703451" y="84708"/>
                  <a:pt x="1706118" y="84708"/>
                </a:cubicBezTo>
                <a:close/>
                <a:moveTo>
                  <a:pt x="532257" y="84708"/>
                </a:moveTo>
                <a:cubicBezTo>
                  <a:pt x="533781" y="84708"/>
                  <a:pt x="535432" y="84963"/>
                  <a:pt x="536956" y="85344"/>
                </a:cubicBezTo>
                <a:cubicBezTo>
                  <a:pt x="541909" y="86868"/>
                  <a:pt x="545592" y="90170"/>
                  <a:pt x="547878" y="95123"/>
                </a:cubicBezTo>
                <a:cubicBezTo>
                  <a:pt x="550164" y="99949"/>
                  <a:pt x="550291" y="105282"/>
                  <a:pt x="548386" y="111125"/>
                </a:cubicBezTo>
                <a:cubicBezTo>
                  <a:pt x="546227" y="117729"/>
                  <a:pt x="541528" y="122428"/>
                  <a:pt x="534289" y="125349"/>
                </a:cubicBezTo>
                <a:cubicBezTo>
                  <a:pt x="530606" y="126873"/>
                  <a:pt x="525018" y="128016"/>
                  <a:pt x="517652" y="128905"/>
                </a:cubicBezTo>
                <a:cubicBezTo>
                  <a:pt x="523875" y="140589"/>
                  <a:pt x="526923" y="153543"/>
                  <a:pt x="526923" y="167767"/>
                </a:cubicBezTo>
                <a:cubicBezTo>
                  <a:pt x="526923" y="181864"/>
                  <a:pt x="523621" y="195834"/>
                  <a:pt x="517144" y="209423"/>
                </a:cubicBezTo>
                <a:cubicBezTo>
                  <a:pt x="510159" y="223774"/>
                  <a:pt x="501142" y="234315"/>
                  <a:pt x="489966" y="241300"/>
                </a:cubicBezTo>
                <a:cubicBezTo>
                  <a:pt x="478409" y="248412"/>
                  <a:pt x="465455" y="251968"/>
                  <a:pt x="451231" y="251968"/>
                </a:cubicBezTo>
                <a:cubicBezTo>
                  <a:pt x="428244" y="251968"/>
                  <a:pt x="409829" y="242697"/>
                  <a:pt x="396240" y="224282"/>
                </a:cubicBezTo>
                <a:cubicBezTo>
                  <a:pt x="384683" y="208788"/>
                  <a:pt x="378968" y="191389"/>
                  <a:pt x="378968" y="172085"/>
                </a:cubicBezTo>
                <a:cubicBezTo>
                  <a:pt x="378968" y="157861"/>
                  <a:pt x="382524" y="143764"/>
                  <a:pt x="389636" y="129920"/>
                </a:cubicBezTo>
                <a:cubicBezTo>
                  <a:pt x="396621" y="116078"/>
                  <a:pt x="405892" y="105791"/>
                  <a:pt x="417195" y="99314"/>
                </a:cubicBezTo>
                <a:cubicBezTo>
                  <a:pt x="428371" y="92710"/>
                  <a:pt x="440436" y="89407"/>
                  <a:pt x="453136" y="89407"/>
                </a:cubicBezTo>
                <a:cubicBezTo>
                  <a:pt x="476377" y="89407"/>
                  <a:pt x="495046" y="98170"/>
                  <a:pt x="509016" y="115824"/>
                </a:cubicBezTo>
                <a:cubicBezTo>
                  <a:pt x="510794" y="118110"/>
                  <a:pt x="512445" y="120395"/>
                  <a:pt x="513969" y="122682"/>
                </a:cubicBezTo>
                <a:cubicBezTo>
                  <a:pt x="516128" y="122428"/>
                  <a:pt x="519938" y="121539"/>
                  <a:pt x="525145" y="119888"/>
                </a:cubicBezTo>
                <a:cubicBezTo>
                  <a:pt x="528447" y="118237"/>
                  <a:pt x="529590" y="116458"/>
                  <a:pt x="528320" y="114554"/>
                </a:cubicBezTo>
                <a:cubicBezTo>
                  <a:pt x="526161" y="113411"/>
                  <a:pt x="523240" y="110744"/>
                  <a:pt x="519303" y="106426"/>
                </a:cubicBezTo>
                <a:cubicBezTo>
                  <a:pt x="517017" y="102616"/>
                  <a:pt x="516382" y="98932"/>
                  <a:pt x="517398" y="95377"/>
                </a:cubicBezTo>
                <a:cubicBezTo>
                  <a:pt x="518287" y="91820"/>
                  <a:pt x="520700" y="88900"/>
                  <a:pt x="524637" y="86741"/>
                </a:cubicBezTo>
                <a:cubicBezTo>
                  <a:pt x="527050" y="85470"/>
                  <a:pt x="529590" y="84708"/>
                  <a:pt x="532257" y="84708"/>
                </a:cubicBezTo>
                <a:close/>
                <a:moveTo>
                  <a:pt x="348996" y="84708"/>
                </a:moveTo>
                <a:cubicBezTo>
                  <a:pt x="350520" y="84708"/>
                  <a:pt x="352171" y="84963"/>
                  <a:pt x="353822" y="85344"/>
                </a:cubicBezTo>
                <a:cubicBezTo>
                  <a:pt x="358648" y="86868"/>
                  <a:pt x="362331" y="90170"/>
                  <a:pt x="364617" y="95123"/>
                </a:cubicBezTo>
                <a:cubicBezTo>
                  <a:pt x="366903" y="99949"/>
                  <a:pt x="367030" y="105282"/>
                  <a:pt x="365125" y="111125"/>
                </a:cubicBezTo>
                <a:cubicBezTo>
                  <a:pt x="362966" y="117729"/>
                  <a:pt x="358267" y="122428"/>
                  <a:pt x="351028" y="125349"/>
                </a:cubicBezTo>
                <a:cubicBezTo>
                  <a:pt x="345059" y="127889"/>
                  <a:pt x="336931" y="129158"/>
                  <a:pt x="326644" y="129286"/>
                </a:cubicBezTo>
                <a:lnTo>
                  <a:pt x="326644" y="186817"/>
                </a:lnTo>
                <a:cubicBezTo>
                  <a:pt x="326644" y="203200"/>
                  <a:pt x="327025" y="214122"/>
                  <a:pt x="327787" y="219456"/>
                </a:cubicBezTo>
                <a:cubicBezTo>
                  <a:pt x="328549" y="223139"/>
                  <a:pt x="329946" y="225933"/>
                  <a:pt x="331978" y="227711"/>
                </a:cubicBezTo>
                <a:cubicBezTo>
                  <a:pt x="333756" y="229235"/>
                  <a:pt x="335915" y="229997"/>
                  <a:pt x="338328" y="229997"/>
                </a:cubicBezTo>
                <a:cubicBezTo>
                  <a:pt x="341884" y="229997"/>
                  <a:pt x="345694" y="229108"/>
                  <a:pt x="350139" y="227203"/>
                </a:cubicBezTo>
                <a:lnTo>
                  <a:pt x="352425" y="233045"/>
                </a:lnTo>
                <a:lnTo>
                  <a:pt x="306578" y="251968"/>
                </a:lnTo>
                <a:lnTo>
                  <a:pt x="298958" y="251968"/>
                </a:lnTo>
                <a:lnTo>
                  <a:pt x="298958" y="219456"/>
                </a:lnTo>
                <a:cubicBezTo>
                  <a:pt x="286512" y="232918"/>
                  <a:pt x="276479" y="241935"/>
                  <a:pt x="268859" y="246380"/>
                </a:cubicBezTo>
                <a:cubicBezTo>
                  <a:pt x="262509" y="250063"/>
                  <a:pt x="255270" y="251968"/>
                  <a:pt x="246888" y="251968"/>
                </a:cubicBezTo>
                <a:cubicBezTo>
                  <a:pt x="228854" y="251968"/>
                  <a:pt x="217043" y="243078"/>
                  <a:pt x="211455" y="225298"/>
                </a:cubicBezTo>
                <a:cubicBezTo>
                  <a:pt x="209042" y="217551"/>
                  <a:pt x="207772" y="206502"/>
                  <a:pt x="207772" y="192151"/>
                </a:cubicBezTo>
                <a:lnTo>
                  <a:pt x="207772" y="123698"/>
                </a:lnTo>
                <a:cubicBezTo>
                  <a:pt x="207772" y="112395"/>
                  <a:pt x="204724" y="105282"/>
                  <a:pt x="198501" y="102107"/>
                </a:cubicBezTo>
                <a:cubicBezTo>
                  <a:pt x="195453" y="100711"/>
                  <a:pt x="189865" y="99949"/>
                  <a:pt x="181864" y="100076"/>
                </a:cubicBezTo>
                <a:lnTo>
                  <a:pt x="181864" y="93853"/>
                </a:lnTo>
                <a:lnTo>
                  <a:pt x="235585" y="93853"/>
                </a:lnTo>
                <a:lnTo>
                  <a:pt x="235585" y="196596"/>
                </a:lnTo>
                <a:cubicBezTo>
                  <a:pt x="235585" y="219710"/>
                  <a:pt x="244094" y="231394"/>
                  <a:pt x="260985" y="231394"/>
                </a:cubicBezTo>
                <a:cubicBezTo>
                  <a:pt x="265811" y="231394"/>
                  <a:pt x="271272" y="229870"/>
                  <a:pt x="277368" y="226822"/>
                </a:cubicBezTo>
                <a:cubicBezTo>
                  <a:pt x="283464" y="223774"/>
                  <a:pt x="290703" y="218059"/>
                  <a:pt x="298958" y="209550"/>
                </a:cubicBezTo>
                <a:lnTo>
                  <a:pt x="298958" y="122682"/>
                </a:lnTo>
                <a:cubicBezTo>
                  <a:pt x="298958" y="113919"/>
                  <a:pt x="297434" y="107950"/>
                  <a:pt x="294132" y="104902"/>
                </a:cubicBezTo>
                <a:cubicBezTo>
                  <a:pt x="290957" y="101981"/>
                  <a:pt x="284353" y="100330"/>
                  <a:pt x="274447" y="100076"/>
                </a:cubicBezTo>
                <a:lnTo>
                  <a:pt x="274447" y="93853"/>
                </a:lnTo>
                <a:lnTo>
                  <a:pt x="326644" y="93853"/>
                </a:lnTo>
                <a:lnTo>
                  <a:pt x="326644" y="122682"/>
                </a:lnTo>
                <a:cubicBezTo>
                  <a:pt x="330073" y="122428"/>
                  <a:pt x="335153" y="121539"/>
                  <a:pt x="341884" y="119888"/>
                </a:cubicBezTo>
                <a:cubicBezTo>
                  <a:pt x="345186" y="118237"/>
                  <a:pt x="346329" y="116458"/>
                  <a:pt x="345059" y="114554"/>
                </a:cubicBezTo>
                <a:cubicBezTo>
                  <a:pt x="345059" y="114427"/>
                  <a:pt x="343789" y="113538"/>
                  <a:pt x="341249" y="111760"/>
                </a:cubicBezTo>
                <a:cubicBezTo>
                  <a:pt x="338836" y="110108"/>
                  <a:pt x="337058" y="108331"/>
                  <a:pt x="336042" y="106426"/>
                </a:cubicBezTo>
                <a:cubicBezTo>
                  <a:pt x="333756" y="102616"/>
                  <a:pt x="333121" y="98932"/>
                  <a:pt x="334137" y="95377"/>
                </a:cubicBezTo>
                <a:cubicBezTo>
                  <a:pt x="335026" y="91820"/>
                  <a:pt x="337439" y="88900"/>
                  <a:pt x="341376" y="86741"/>
                </a:cubicBezTo>
                <a:cubicBezTo>
                  <a:pt x="343789" y="85470"/>
                  <a:pt x="346329" y="84708"/>
                  <a:pt x="348996" y="84708"/>
                </a:cubicBezTo>
                <a:close/>
                <a:moveTo>
                  <a:pt x="2248916" y="15494"/>
                </a:moveTo>
                <a:lnTo>
                  <a:pt x="2254504" y="15494"/>
                </a:lnTo>
                <a:lnTo>
                  <a:pt x="2254504" y="207264"/>
                </a:lnTo>
                <a:cubicBezTo>
                  <a:pt x="2254504" y="219964"/>
                  <a:pt x="2255012" y="227965"/>
                  <a:pt x="2256028" y="231013"/>
                </a:cubicBezTo>
                <a:cubicBezTo>
                  <a:pt x="2257171" y="234188"/>
                  <a:pt x="2259330" y="236601"/>
                  <a:pt x="2262759" y="238252"/>
                </a:cubicBezTo>
                <a:cubicBezTo>
                  <a:pt x="2266061" y="239903"/>
                  <a:pt x="2272919" y="240792"/>
                  <a:pt x="2283079" y="241046"/>
                </a:cubicBezTo>
                <a:lnTo>
                  <a:pt x="2283079" y="247269"/>
                </a:lnTo>
                <a:lnTo>
                  <a:pt x="2197735" y="247269"/>
                </a:lnTo>
                <a:lnTo>
                  <a:pt x="2197735" y="241046"/>
                </a:lnTo>
                <a:cubicBezTo>
                  <a:pt x="2208403" y="240792"/>
                  <a:pt x="2215388" y="239903"/>
                  <a:pt x="2218563" y="238252"/>
                </a:cubicBezTo>
                <a:cubicBezTo>
                  <a:pt x="2221611" y="236728"/>
                  <a:pt x="2223770" y="234569"/>
                  <a:pt x="2225040" y="231775"/>
                </a:cubicBezTo>
                <a:cubicBezTo>
                  <a:pt x="2226310" y="229108"/>
                  <a:pt x="2226818" y="220853"/>
                  <a:pt x="2226818" y="207264"/>
                </a:cubicBezTo>
                <a:lnTo>
                  <a:pt x="2226818" y="84708"/>
                </a:lnTo>
                <a:cubicBezTo>
                  <a:pt x="2226818" y="68199"/>
                  <a:pt x="2226310" y="57531"/>
                  <a:pt x="2225167" y="52832"/>
                </a:cubicBezTo>
                <a:cubicBezTo>
                  <a:pt x="2224405" y="49276"/>
                  <a:pt x="2223008" y="46736"/>
                  <a:pt x="2220976" y="44957"/>
                </a:cubicBezTo>
                <a:cubicBezTo>
                  <a:pt x="2218817" y="43307"/>
                  <a:pt x="2216404" y="42545"/>
                  <a:pt x="2213483" y="42545"/>
                </a:cubicBezTo>
                <a:cubicBezTo>
                  <a:pt x="2209292" y="42545"/>
                  <a:pt x="2203577" y="44195"/>
                  <a:pt x="2196211" y="47752"/>
                </a:cubicBezTo>
                <a:lnTo>
                  <a:pt x="2193671" y="42545"/>
                </a:lnTo>
                <a:close/>
                <a:moveTo>
                  <a:pt x="1019302" y="15367"/>
                </a:moveTo>
                <a:lnTo>
                  <a:pt x="1050036" y="15367"/>
                </a:lnTo>
                <a:lnTo>
                  <a:pt x="1081913" y="70739"/>
                </a:lnTo>
                <a:lnTo>
                  <a:pt x="1076706" y="70739"/>
                </a:lnTo>
                <a:lnTo>
                  <a:pt x="1030986" y="35179"/>
                </a:lnTo>
                <a:lnTo>
                  <a:pt x="992632" y="70739"/>
                </a:lnTo>
                <a:lnTo>
                  <a:pt x="987552" y="70739"/>
                </a:lnTo>
                <a:close/>
                <a:moveTo>
                  <a:pt x="2929763" y="14478"/>
                </a:moveTo>
                <a:lnTo>
                  <a:pt x="2967228" y="14478"/>
                </a:lnTo>
                <a:lnTo>
                  <a:pt x="2917825" y="72263"/>
                </a:lnTo>
                <a:lnTo>
                  <a:pt x="2912110" y="72263"/>
                </a:lnTo>
                <a:close/>
                <a:moveTo>
                  <a:pt x="459613" y="14478"/>
                </a:moveTo>
                <a:lnTo>
                  <a:pt x="497205" y="14478"/>
                </a:lnTo>
                <a:lnTo>
                  <a:pt x="447802" y="72263"/>
                </a:lnTo>
                <a:lnTo>
                  <a:pt x="442087" y="72263"/>
                </a:lnTo>
                <a:close/>
                <a:moveTo>
                  <a:pt x="3708273" y="9144"/>
                </a:moveTo>
                <a:lnTo>
                  <a:pt x="3715766" y="9144"/>
                </a:lnTo>
                <a:lnTo>
                  <a:pt x="3715766" y="120395"/>
                </a:lnTo>
                <a:cubicBezTo>
                  <a:pt x="3730625" y="99695"/>
                  <a:pt x="3746627" y="89407"/>
                  <a:pt x="3763899" y="89407"/>
                </a:cubicBezTo>
                <a:cubicBezTo>
                  <a:pt x="3779647" y="89407"/>
                  <a:pt x="3793363" y="96139"/>
                  <a:pt x="3805047" y="109601"/>
                </a:cubicBezTo>
                <a:cubicBezTo>
                  <a:pt x="3816731" y="123063"/>
                  <a:pt x="3822573" y="141351"/>
                  <a:pt x="3822573" y="164719"/>
                </a:cubicBezTo>
                <a:cubicBezTo>
                  <a:pt x="3822573" y="192024"/>
                  <a:pt x="3813556" y="213868"/>
                  <a:pt x="3795522" y="230505"/>
                </a:cubicBezTo>
                <a:cubicBezTo>
                  <a:pt x="3780028" y="244856"/>
                  <a:pt x="3762629" y="251968"/>
                  <a:pt x="3743579" y="251968"/>
                </a:cubicBezTo>
                <a:cubicBezTo>
                  <a:pt x="3734689" y="251968"/>
                  <a:pt x="3725545" y="250317"/>
                  <a:pt x="3716401" y="247142"/>
                </a:cubicBezTo>
                <a:cubicBezTo>
                  <a:pt x="3707130" y="243840"/>
                  <a:pt x="3697732" y="239014"/>
                  <a:pt x="3688207" y="232537"/>
                </a:cubicBezTo>
                <a:lnTo>
                  <a:pt x="3688207" y="73660"/>
                </a:lnTo>
                <a:cubicBezTo>
                  <a:pt x="3688207" y="56261"/>
                  <a:pt x="3687699" y="45466"/>
                  <a:pt x="3686937" y="41529"/>
                </a:cubicBezTo>
                <a:cubicBezTo>
                  <a:pt x="3686048" y="37465"/>
                  <a:pt x="3684778" y="34798"/>
                  <a:pt x="3683000" y="33274"/>
                </a:cubicBezTo>
                <a:cubicBezTo>
                  <a:pt x="3681222" y="31877"/>
                  <a:pt x="3678936" y="31115"/>
                  <a:pt x="3676269" y="31115"/>
                </a:cubicBezTo>
                <a:cubicBezTo>
                  <a:pt x="3673221" y="31115"/>
                  <a:pt x="3669284" y="32004"/>
                  <a:pt x="3664585" y="33782"/>
                </a:cubicBezTo>
                <a:lnTo>
                  <a:pt x="3662172" y="27940"/>
                </a:lnTo>
                <a:close/>
                <a:moveTo>
                  <a:pt x="2549525" y="9144"/>
                </a:moveTo>
                <a:lnTo>
                  <a:pt x="2557018" y="9144"/>
                </a:lnTo>
                <a:lnTo>
                  <a:pt x="2557018" y="186436"/>
                </a:lnTo>
                <a:cubicBezTo>
                  <a:pt x="2557018" y="204470"/>
                  <a:pt x="2557399" y="215392"/>
                  <a:pt x="2558288" y="219329"/>
                </a:cubicBezTo>
                <a:cubicBezTo>
                  <a:pt x="2559050" y="223393"/>
                  <a:pt x="2560447" y="226060"/>
                  <a:pt x="2562225" y="227711"/>
                </a:cubicBezTo>
                <a:cubicBezTo>
                  <a:pt x="2564130" y="229235"/>
                  <a:pt x="2566289" y="229997"/>
                  <a:pt x="2568702" y="229997"/>
                </a:cubicBezTo>
                <a:cubicBezTo>
                  <a:pt x="2571750" y="229997"/>
                  <a:pt x="2575814" y="229108"/>
                  <a:pt x="2580767" y="227203"/>
                </a:cubicBezTo>
                <a:lnTo>
                  <a:pt x="2582672" y="233045"/>
                </a:lnTo>
                <a:lnTo>
                  <a:pt x="2537079" y="251968"/>
                </a:lnTo>
                <a:lnTo>
                  <a:pt x="2529332" y="251968"/>
                </a:lnTo>
                <a:lnTo>
                  <a:pt x="2529332" y="229997"/>
                </a:lnTo>
                <a:cubicBezTo>
                  <a:pt x="2521839" y="237871"/>
                  <a:pt x="2514600" y="243459"/>
                  <a:pt x="2507488" y="246888"/>
                </a:cubicBezTo>
                <a:cubicBezTo>
                  <a:pt x="2500249" y="250317"/>
                  <a:pt x="2492629" y="251968"/>
                  <a:pt x="2484374" y="251968"/>
                </a:cubicBezTo>
                <a:cubicBezTo>
                  <a:pt x="2467610" y="251968"/>
                  <a:pt x="2453005" y="244983"/>
                  <a:pt x="2440432" y="230886"/>
                </a:cubicBezTo>
                <a:cubicBezTo>
                  <a:pt x="2427986" y="216916"/>
                  <a:pt x="2421763" y="198882"/>
                  <a:pt x="2421763" y="176911"/>
                </a:cubicBezTo>
                <a:cubicBezTo>
                  <a:pt x="2421763" y="154940"/>
                  <a:pt x="2428621" y="134874"/>
                  <a:pt x="2442464" y="116586"/>
                </a:cubicBezTo>
                <a:cubicBezTo>
                  <a:pt x="2456307" y="98298"/>
                  <a:pt x="2474087" y="89154"/>
                  <a:pt x="2495931" y="89154"/>
                </a:cubicBezTo>
                <a:cubicBezTo>
                  <a:pt x="2509393" y="89154"/>
                  <a:pt x="2520569" y="93471"/>
                  <a:pt x="2529332" y="102107"/>
                </a:cubicBezTo>
                <a:lnTo>
                  <a:pt x="2529332" y="73787"/>
                </a:lnTo>
                <a:cubicBezTo>
                  <a:pt x="2529332" y="56261"/>
                  <a:pt x="2528951" y="45466"/>
                  <a:pt x="2528062" y="41529"/>
                </a:cubicBezTo>
                <a:cubicBezTo>
                  <a:pt x="2527300" y="37465"/>
                  <a:pt x="2526030" y="34798"/>
                  <a:pt x="2524125" y="33274"/>
                </a:cubicBezTo>
                <a:cubicBezTo>
                  <a:pt x="2522347" y="31877"/>
                  <a:pt x="2520188" y="31115"/>
                  <a:pt x="2517521" y="31115"/>
                </a:cubicBezTo>
                <a:cubicBezTo>
                  <a:pt x="2514600" y="31115"/>
                  <a:pt x="2510790" y="32004"/>
                  <a:pt x="2505964" y="33782"/>
                </a:cubicBezTo>
                <a:lnTo>
                  <a:pt x="2503805" y="27940"/>
                </a:lnTo>
                <a:close/>
                <a:moveTo>
                  <a:pt x="1506346" y="9144"/>
                </a:moveTo>
                <a:lnTo>
                  <a:pt x="1513839" y="9144"/>
                </a:lnTo>
                <a:lnTo>
                  <a:pt x="1513839" y="186436"/>
                </a:lnTo>
                <a:cubicBezTo>
                  <a:pt x="1513839" y="204470"/>
                  <a:pt x="1514221" y="215392"/>
                  <a:pt x="1515110" y="219329"/>
                </a:cubicBezTo>
                <a:cubicBezTo>
                  <a:pt x="1515871" y="223393"/>
                  <a:pt x="1517269" y="226060"/>
                  <a:pt x="1519046" y="227711"/>
                </a:cubicBezTo>
                <a:cubicBezTo>
                  <a:pt x="1520952" y="229235"/>
                  <a:pt x="1523111" y="229997"/>
                  <a:pt x="1525524" y="229997"/>
                </a:cubicBezTo>
                <a:cubicBezTo>
                  <a:pt x="1528571" y="229997"/>
                  <a:pt x="1532636" y="229108"/>
                  <a:pt x="1537589" y="227203"/>
                </a:cubicBezTo>
                <a:lnTo>
                  <a:pt x="1539494" y="233045"/>
                </a:lnTo>
                <a:lnTo>
                  <a:pt x="1493901" y="251968"/>
                </a:lnTo>
                <a:lnTo>
                  <a:pt x="1486154" y="251968"/>
                </a:lnTo>
                <a:lnTo>
                  <a:pt x="1486154" y="229997"/>
                </a:lnTo>
                <a:cubicBezTo>
                  <a:pt x="1478661" y="237871"/>
                  <a:pt x="1471421" y="243459"/>
                  <a:pt x="1464310" y="246888"/>
                </a:cubicBezTo>
                <a:cubicBezTo>
                  <a:pt x="1457071" y="250317"/>
                  <a:pt x="1449451" y="251968"/>
                  <a:pt x="1441196" y="251968"/>
                </a:cubicBezTo>
                <a:cubicBezTo>
                  <a:pt x="1424432" y="251968"/>
                  <a:pt x="1409827" y="244983"/>
                  <a:pt x="1397254" y="230886"/>
                </a:cubicBezTo>
                <a:cubicBezTo>
                  <a:pt x="1384808" y="216916"/>
                  <a:pt x="1378585" y="198882"/>
                  <a:pt x="1378585" y="176911"/>
                </a:cubicBezTo>
                <a:cubicBezTo>
                  <a:pt x="1378585" y="154940"/>
                  <a:pt x="1385443" y="134874"/>
                  <a:pt x="1399286" y="116586"/>
                </a:cubicBezTo>
                <a:cubicBezTo>
                  <a:pt x="1413129" y="98298"/>
                  <a:pt x="1430908" y="89154"/>
                  <a:pt x="1452752" y="89154"/>
                </a:cubicBezTo>
                <a:cubicBezTo>
                  <a:pt x="1466214" y="89154"/>
                  <a:pt x="1477391" y="93471"/>
                  <a:pt x="1486154" y="102107"/>
                </a:cubicBezTo>
                <a:lnTo>
                  <a:pt x="1486154" y="73787"/>
                </a:lnTo>
                <a:cubicBezTo>
                  <a:pt x="1486154" y="56261"/>
                  <a:pt x="1485773" y="45466"/>
                  <a:pt x="1484883" y="41529"/>
                </a:cubicBezTo>
                <a:cubicBezTo>
                  <a:pt x="1484121" y="37465"/>
                  <a:pt x="1482852" y="34798"/>
                  <a:pt x="1480946" y="33274"/>
                </a:cubicBezTo>
                <a:cubicBezTo>
                  <a:pt x="1479169" y="31877"/>
                  <a:pt x="1477010" y="31115"/>
                  <a:pt x="1474343" y="31115"/>
                </a:cubicBezTo>
                <a:cubicBezTo>
                  <a:pt x="1471421" y="31115"/>
                  <a:pt x="1467612" y="32004"/>
                  <a:pt x="1462786" y="33782"/>
                </a:cubicBezTo>
                <a:lnTo>
                  <a:pt x="1460627" y="27940"/>
                </a:lnTo>
                <a:close/>
                <a:moveTo>
                  <a:pt x="55245" y="9144"/>
                </a:moveTo>
                <a:lnTo>
                  <a:pt x="62738" y="9144"/>
                </a:lnTo>
                <a:lnTo>
                  <a:pt x="62738" y="120395"/>
                </a:lnTo>
                <a:cubicBezTo>
                  <a:pt x="77597" y="99695"/>
                  <a:pt x="93599" y="89407"/>
                  <a:pt x="110871" y="89407"/>
                </a:cubicBezTo>
                <a:cubicBezTo>
                  <a:pt x="126619" y="89407"/>
                  <a:pt x="140335" y="96139"/>
                  <a:pt x="152019" y="109601"/>
                </a:cubicBezTo>
                <a:cubicBezTo>
                  <a:pt x="163703" y="123063"/>
                  <a:pt x="169545" y="141351"/>
                  <a:pt x="169545" y="164719"/>
                </a:cubicBezTo>
                <a:cubicBezTo>
                  <a:pt x="169545" y="192024"/>
                  <a:pt x="160528" y="213868"/>
                  <a:pt x="142494" y="230505"/>
                </a:cubicBezTo>
                <a:cubicBezTo>
                  <a:pt x="127000" y="244856"/>
                  <a:pt x="109601" y="251968"/>
                  <a:pt x="90551" y="251968"/>
                </a:cubicBezTo>
                <a:cubicBezTo>
                  <a:pt x="81661" y="251968"/>
                  <a:pt x="72517" y="250317"/>
                  <a:pt x="63373" y="247142"/>
                </a:cubicBezTo>
                <a:cubicBezTo>
                  <a:pt x="54102" y="243840"/>
                  <a:pt x="44703" y="239014"/>
                  <a:pt x="35178" y="232537"/>
                </a:cubicBezTo>
                <a:lnTo>
                  <a:pt x="35178" y="73660"/>
                </a:lnTo>
                <a:cubicBezTo>
                  <a:pt x="35178" y="56261"/>
                  <a:pt x="34671" y="45466"/>
                  <a:pt x="33909" y="41529"/>
                </a:cubicBezTo>
                <a:cubicBezTo>
                  <a:pt x="33019" y="37465"/>
                  <a:pt x="31750" y="34798"/>
                  <a:pt x="29972" y="33274"/>
                </a:cubicBezTo>
                <a:cubicBezTo>
                  <a:pt x="28194" y="31877"/>
                  <a:pt x="25908" y="31115"/>
                  <a:pt x="23241" y="31115"/>
                </a:cubicBezTo>
                <a:cubicBezTo>
                  <a:pt x="20193" y="31115"/>
                  <a:pt x="16256" y="32004"/>
                  <a:pt x="11557" y="33782"/>
                </a:cubicBezTo>
                <a:lnTo>
                  <a:pt x="9144" y="2794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24840" y="1123114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39190" y="1123114"/>
            <a:ext cx="2862897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Khảo sát hiện trạng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1848792"/>
            <a:ext cx="1937829" cy="3939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b.  Phân tích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574216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39190" y="2574216"/>
            <a:ext cx="126345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Thiết kế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299640"/>
            <a:ext cx="191877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d.  Lập trình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025091"/>
            <a:ext cx="335030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39190" y="4025091"/>
            <a:ext cx="1437259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Kiểm thử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750742"/>
            <a:ext cx="297542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f.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39190" y="4750742"/>
            <a:ext cx="2792031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Cập nhật và bảo trì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15" y="1237488"/>
            <a:ext cx="5167884" cy="48623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2400" y="71436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Các bước xây dựng một dự án Web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62" y="1524"/>
            <a:ext cx="563118" cy="785622"/>
          </a:xfrm>
          <a:prstGeom prst="rect">
            <a:avLst/>
          </a:prstGeom>
        </p:spPr>
      </p:pic>
      <p:sp>
        <p:nvSpPr>
          <p:cNvPr id="163" name="object 163"/>
          <p:cNvSpPr/>
          <p:nvPr/>
        </p:nvSpPr>
        <p:spPr>
          <a:xfrm>
            <a:off x="1094765" y="241554"/>
            <a:ext cx="143484" cy="231775"/>
          </a:xfrm>
          <a:custGeom>
            <a:avLst/>
            <a:gdLst/>
            <a:ahLst/>
            <a:cxnLst/>
            <a:rect l="l" t="t" r="r" b="b"/>
            <a:pathLst>
              <a:path w="143484" h="231775">
                <a:moveTo>
                  <a:pt x="21768" y="0"/>
                </a:moveTo>
                <a:lnTo>
                  <a:pt x="143485" y="0"/>
                </a:lnTo>
                <a:lnTo>
                  <a:pt x="143485" y="6350"/>
                </a:lnTo>
                <a:lnTo>
                  <a:pt x="67805" y="231775"/>
                </a:lnTo>
                <a:lnTo>
                  <a:pt x="49060" y="231775"/>
                </a:lnTo>
                <a:lnTo>
                  <a:pt x="116865" y="27305"/>
                </a:lnTo>
                <a:lnTo>
                  <a:pt x="54419" y="27305"/>
                </a:lnTo>
                <a:cubicBezTo>
                  <a:pt x="41796" y="27305"/>
                  <a:pt x="32817" y="28828"/>
                  <a:pt x="27457" y="31877"/>
                </a:cubicBezTo>
                <a:cubicBezTo>
                  <a:pt x="18085" y="36957"/>
                  <a:pt x="10554" y="44958"/>
                  <a:pt x="4851" y="55626"/>
                </a:cubicBezTo>
                <a:lnTo>
                  <a:pt x="0" y="53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253998" y="230505"/>
            <a:ext cx="702818" cy="243331"/>
          </a:xfrm>
          <a:custGeom>
            <a:avLst/>
            <a:gdLst/>
            <a:ahLst/>
            <a:cxnLst/>
            <a:rect l="l" t="t" r="r" b="b"/>
            <a:pathLst>
              <a:path w="702818" h="243331">
                <a:moveTo>
                  <a:pt x="507111" y="146685"/>
                </a:moveTo>
                <a:cubicBezTo>
                  <a:pt x="490220" y="153416"/>
                  <a:pt x="479298" y="158115"/>
                  <a:pt x="474472" y="160909"/>
                </a:cubicBezTo>
                <a:cubicBezTo>
                  <a:pt x="465581" y="165862"/>
                  <a:pt x="459231" y="170942"/>
                  <a:pt x="455549" y="176403"/>
                </a:cubicBezTo>
                <a:cubicBezTo>
                  <a:pt x="451739" y="181737"/>
                  <a:pt x="449834" y="187579"/>
                  <a:pt x="449834" y="193929"/>
                </a:cubicBezTo>
                <a:cubicBezTo>
                  <a:pt x="449834" y="201930"/>
                  <a:pt x="452247" y="208661"/>
                  <a:pt x="456946" y="213868"/>
                </a:cubicBezTo>
                <a:cubicBezTo>
                  <a:pt x="461772" y="219202"/>
                  <a:pt x="467359" y="221869"/>
                  <a:pt x="473583" y="221869"/>
                </a:cubicBezTo>
                <a:cubicBezTo>
                  <a:pt x="482092" y="221869"/>
                  <a:pt x="493268" y="216281"/>
                  <a:pt x="507111" y="205105"/>
                </a:cubicBezTo>
                <a:close/>
                <a:moveTo>
                  <a:pt x="646684" y="80263"/>
                </a:moveTo>
                <a:cubicBezTo>
                  <a:pt x="661797" y="80263"/>
                  <a:pt x="674243" y="84201"/>
                  <a:pt x="683895" y="92201"/>
                </a:cubicBezTo>
                <a:cubicBezTo>
                  <a:pt x="693674" y="100202"/>
                  <a:pt x="698500" y="108458"/>
                  <a:pt x="698500" y="117094"/>
                </a:cubicBezTo>
                <a:cubicBezTo>
                  <a:pt x="698500" y="121285"/>
                  <a:pt x="697103" y="124713"/>
                  <a:pt x="694309" y="127381"/>
                </a:cubicBezTo>
                <a:cubicBezTo>
                  <a:pt x="691642" y="130048"/>
                  <a:pt x="687831" y="131318"/>
                  <a:pt x="682878" y="131318"/>
                </a:cubicBezTo>
                <a:cubicBezTo>
                  <a:pt x="676275" y="131318"/>
                  <a:pt x="671322" y="129159"/>
                  <a:pt x="668020" y="124968"/>
                </a:cubicBezTo>
                <a:cubicBezTo>
                  <a:pt x="666115" y="122555"/>
                  <a:pt x="664845" y="118110"/>
                  <a:pt x="664209" y="111506"/>
                </a:cubicBezTo>
                <a:cubicBezTo>
                  <a:pt x="663575" y="104901"/>
                  <a:pt x="661416" y="99949"/>
                  <a:pt x="657478" y="96520"/>
                </a:cubicBezTo>
                <a:cubicBezTo>
                  <a:pt x="653542" y="93091"/>
                  <a:pt x="648081" y="91439"/>
                  <a:pt x="641223" y="91439"/>
                </a:cubicBezTo>
                <a:cubicBezTo>
                  <a:pt x="630047" y="91439"/>
                  <a:pt x="621030" y="95631"/>
                  <a:pt x="614299" y="103886"/>
                </a:cubicBezTo>
                <a:cubicBezTo>
                  <a:pt x="605155" y="114808"/>
                  <a:pt x="600709" y="129286"/>
                  <a:pt x="600709" y="147193"/>
                </a:cubicBezTo>
                <a:cubicBezTo>
                  <a:pt x="600709" y="165481"/>
                  <a:pt x="605155" y="181610"/>
                  <a:pt x="614172" y="195707"/>
                </a:cubicBezTo>
                <a:cubicBezTo>
                  <a:pt x="623189" y="209677"/>
                  <a:pt x="635253" y="216662"/>
                  <a:pt x="650621" y="216662"/>
                </a:cubicBezTo>
                <a:cubicBezTo>
                  <a:pt x="661543" y="216662"/>
                  <a:pt x="671322" y="212979"/>
                  <a:pt x="680084" y="205486"/>
                </a:cubicBezTo>
                <a:cubicBezTo>
                  <a:pt x="686181" y="200279"/>
                  <a:pt x="692150" y="191008"/>
                  <a:pt x="697992" y="177546"/>
                </a:cubicBezTo>
                <a:lnTo>
                  <a:pt x="702818" y="179832"/>
                </a:lnTo>
                <a:cubicBezTo>
                  <a:pt x="698753" y="200025"/>
                  <a:pt x="690626" y="215646"/>
                  <a:pt x="678561" y="226441"/>
                </a:cubicBezTo>
                <a:cubicBezTo>
                  <a:pt x="666496" y="237363"/>
                  <a:pt x="653161" y="242824"/>
                  <a:pt x="638556" y="242824"/>
                </a:cubicBezTo>
                <a:cubicBezTo>
                  <a:pt x="621156" y="242824"/>
                  <a:pt x="605917" y="235458"/>
                  <a:pt x="592962" y="220853"/>
                </a:cubicBezTo>
                <a:cubicBezTo>
                  <a:pt x="580009" y="206248"/>
                  <a:pt x="573531" y="186563"/>
                  <a:pt x="573531" y="161671"/>
                </a:cubicBezTo>
                <a:cubicBezTo>
                  <a:pt x="573531" y="137541"/>
                  <a:pt x="580771" y="117856"/>
                  <a:pt x="595122" y="102870"/>
                </a:cubicBezTo>
                <a:cubicBezTo>
                  <a:pt x="609473" y="87757"/>
                  <a:pt x="626618" y="80263"/>
                  <a:pt x="646684" y="80263"/>
                </a:cubicBezTo>
                <a:close/>
                <a:moveTo>
                  <a:pt x="483616" y="80263"/>
                </a:moveTo>
                <a:cubicBezTo>
                  <a:pt x="497205" y="80263"/>
                  <a:pt x="508381" y="82550"/>
                  <a:pt x="517144" y="87122"/>
                </a:cubicBezTo>
                <a:cubicBezTo>
                  <a:pt x="523748" y="90551"/>
                  <a:pt x="528574" y="96012"/>
                  <a:pt x="531622" y="103377"/>
                </a:cubicBezTo>
                <a:cubicBezTo>
                  <a:pt x="533653" y="108204"/>
                  <a:pt x="534670" y="117983"/>
                  <a:pt x="534670" y="132842"/>
                </a:cubicBezTo>
                <a:lnTo>
                  <a:pt x="534670" y="184912"/>
                </a:lnTo>
                <a:cubicBezTo>
                  <a:pt x="534670" y="199517"/>
                  <a:pt x="534924" y="208407"/>
                  <a:pt x="535559" y="211709"/>
                </a:cubicBezTo>
                <a:cubicBezTo>
                  <a:pt x="536067" y="215011"/>
                  <a:pt x="536956" y="217297"/>
                  <a:pt x="538226" y="218313"/>
                </a:cubicBezTo>
                <a:cubicBezTo>
                  <a:pt x="539623" y="219456"/>
                  <a:pt x="541020" y="220091"/>
                  <a:pt x="542671" y="220091"/>
                </a:cubicBezTo>
                <a:cubicBezTo>
                  <a:pt x="544449" y="220091"/>
                  <a:pt x="546100" y="219710"/>
                  <a:pt x="547370" y="218821"/>
                </a:cubicBezTo>
                <a:cubicBezTo>
                  <a:pt x="549783" y="217424"/>
                  <a:pt x="554228" y="213360"/>
                  <a:pt x="560959" y="206629"/>
                </a:cubicBezTo>
                <a:lnTo>
                  <a:pt x="560959" y="216027"/>
                </a:lnTo>
                <a:cubicBezTo>
                  <a:pt x="548512" y="232791"/>
                  <a:pt x="536575" y="241173"/>
                  <a:pt x="525145" y="241173"/>
                </a:cubicBezTo>
                <a:cubicBezTo>
                  <a:pt x="519684" y="241173"/>
                  <a:pt x="515366" y="239268"/>
                  <a:pt x="512064" y="235458"/>
                </a:cubicBezTo>
                <a:cubicBezTo>
                  <a:pt x="508889" y="231648"/>
                  <a:pt x="507111" y="225171"/>
                  <a:pt x="507111" y="216027"/>
                </a:cubicBezTo>
                <a:cubicBezTo>
                  <a:pt x="491362" y="228219"/>
                  <a:pt x="481456" y="235204"/>
                  <a:pt x="477393" y="237109"/>
                </a:cubicBezTo>
                <a:cubicBezTo>
                  <a:pt x="471424" y="239903"/>
                  <a:pt x="464947" y="241300"/>
                  <a:pt x="458216" y="241300"/>
                </a:cubicBezTo>
                <a:cubicBezTo>
                  <a:pt x="447548" y="241300"/>
                  <a:pt x="438784" y="237617"/>
                  <a:pt x="431927" y="230378"/>
                </a:cubicBezTo>
                <a:cubicBezTo>
                  <a:pt x="425069" y="223139"/>
                  <a:pt x="421640" y="213614"/>
                  <a:pt x="421640" y="201803"/>
                </a:cubicBezTo>
                <a:cubicBezTo>
                  <a:pt x="421640" y="194310"/>
                  <a:pt x="423291" y="187833"/>
                  <a:pt x="426720" y="182372"/>
                </a:cubicBezTo>
                <a:cubicBezTo>
                  <a:pt x="431292" y="174752"/>
                  <a:pt x="439166" y="167640"/>
                  <a:pt x="450596" y="160909"/>
                </a:cubicBezTo>
                <a:cubicBezTo>
                  <a:pt x="461899" y="154305"/>
                  <a:pt x="480695" y="146050"/>
                  <a:pt x="507111" y="136525"/>
                </a:cubicBezTo>
                <a:lnTo>
                  <a:pt x="507111" y="130429"/>
                </a:lnTo>
                <a:cubicBezTo>
                  <a:pt x="507111" y="115188"/>
                  <a:pt x="504571" y="104648"/>
                  <a:pt x="499745" y="98933"/>
                </a:cubicBezTo>
                <a:cubicBezTo>
                  <a:pt x="494919" y="93345"/>
                  <a:pt x="487806" y="90424"/>
                  <a:pt x="478536" y="90424"/>
                </a:cubicBezTo>
                <a:cubicBezTo>
                  <a:pt x="471551" y="90424"/>
                  <a:pt x="465962" y="92329"/>
                  <a:pt x="461899" y="96138"/>
                </a:cubicBezTo>
                <a:cubicBezTo>
                  <a:pt x="457581" y="99949"/>
                  <a:pt x="455549" y="104267"/>
                  <a:pt x="455549" y="109220"/>
                </a:cubicBezTo>
                <a:lnTo>
                  <a:pt x="455803" y="118872"/>
                </a:lnTo>
                <a:cubicBezTo>
                  <a:pt x="455803" y="124079"/>
                  <a:pt x="454533" y="128016"/>
                  <a:pt x="451866" y="130810"/>
                </a:cubicBezTo>
                <a:cubicBezTo>
                  <a:pt x="449326" y="133604"/>
                  <a:pt x="445897" y="135001"/>
                  <a:pt x="441578" y="135001"/>
                </a:cubicBezTo>
                <a:cubicBezTo>
                  <a:pt x="437515" y="135001"/>
                  <a:pt x="434086" y="133477"/>
                  <a:pt x="431419" y="130683"/>
                </a:cubicBezTo>
                <a:cubicBezTo>
                  <a:pt x="428878" y="127762"/>
                  <a:pt x="427481" y="123825"/>
                  <a:pt x="427481" y="118745"/>
                </a:cubicBezTo>
                <a:cubicBezTo>
                  <a:pt x="427481" y="109093"/>
                  <a:pt x="432434" y="100330"/>
                  <a:pt x="442214" y="92329"/>
                </a:cubicBezTo>
                <a:cubicBezTo>
                  <a:pt x="452120" y="84201"/>
                  <a:pt x="465836" y="80263"/>
                  <a:pt x="483616" y="80263"/>
                </a:cubicBezTo>
                <a:close/>
                <a:moveTo>
                  <a:pt x="308737" y="5842"/>
                </a:moveTo>
                <a:cubicBezTo>
                  <a:pt x="325120" y="5842"/>
                  <a:pt x="341376" y="9906"/>
                  <a:pt x="357378" y="17907"/>
                </a:cubicBezTo>
                <a:cubicBezTo>
                  <a:pt x="361950" y="20447"/>
                  <a:pt x="365379" y="21589"/>
                  <a:pt x="367411" y="21589"/>
                </a:cubicBezTo>
                <a:cubicBezTo>
                  <a:pt x="370332" y="21589"/>
                  <a:pt x="372999" y="20574"/>
                  <a:pt x="375284" y="18414"/>
                </a:cubicBezTo>
                <a:cubicBezTo>
                  <a:pt x="378078" y="15494"/>
                  <a:pt x="380237" y="11302"/>
                  <a:pt x="381381" y="5842"/>
                </a:cubicBezTo>
                <a:lnTo>
                  <a:pt x="387350" y="5842"/>
                </a:lnTo>
                <a:lnTo>
                  <a:pt x="392430" y="83058"/>
                </a:lnTo>
                <a:lnTo>
                  <a:pt x="387350" y="83058"/>
                </a:lnTo>
                <a:cubicBezTo>
                  <a:pt x="380365" y="59944"/>
                  <a:pt x="370459" y="43307"/>
                  <a:pt x="357632" y="33147"/>
                </a:cubicBezTo>
                <a:cubicBezTo>
                  <a:pt x="344805" y="22987"/>
                  <a:pt x="329438" y="17907"/>
                  <a:pt x="311404" y="17907"/>
                </a:cubicBezTo>
                <a:cubicBezTo>
                  <a:pt x="296418" y="17907"/>
                  <a:pt x="282702" y="21717"/>
                  <a:pt x="270637" y="29463"/>
                </a:cubicBezTo>
                <a:cubicBezTo>
                  <a:pt x="258445" y="37084"/>
                  <a:pt x="248793" y="49276"/>
                  <a:pt x="241935" y="66039"/>
                </a:cubicBezTo>
                <a:cubicBezTo>
                  <a:pt x="234950" y="82804"/>
                  <a:pt x="231394" y="103505"/>
                  <a:pt x="231394" y="128397"/>
                </a:cubicBezTo>
                <a:cubicBezTo>
                  <a:pt x="231394" y="148971"/>
                  <a:pt x="234696" y="166751"/>
                  <a:pt x="241300" y="181864"/>
                </a:cubicBezTo>
                <a:cubicBezTo>
                  <a:pt x="247904" y="196977"/>
                  <a:pt x="257810" y="208534"/>
                  <a:pt x="271018" y="216535"/>
                </a:cubicBezTo>
                <a:cubicBezTo>
                  <a:pt x="284226" y="224536"/>
                  <a:pt x="299339" y="228600"/>
                  <a:pt x="316357" y="228600"/>
                </a:cubicBezTo>
                <a:cubicBezTo>
                  <a:pt x="331089" y="228600"/>
                  <a:pt x="344043" y="225425"/>
                  <a:pt x="355346" y="219075"/>
                </a:cubicBezTo>
                <a:cubicBezTo>
                  <a:pt x="366649" y="212852"/>
                  <a:pt x="378968" y="200279"/>
                  <a:pt x="392430" y="181483"/>
                </a:cubicBezTo>
                <a:lnTo>
                  <a:pt x="397637" y="184912"/>
                </a:lnTo>
                <a:cubicBezTo>
                  <a:pt x="386334" y="205105"/>
                  <a:pt x="372999" y="219837"/>
                  <a:pt x="357886" y="229235"/>
                </a:cubicBezTo>
                <a:cubicBezTo>
                  <a:pt x="342646" y="238633"/>
                  <a:pt x="324612" y="243332"/>
                  <a:pt x="303784" y="243332"/>
                </a:cubicBezTo>
                <a:cubicBezTo>
                  <a:pt x="266065" y="243332"/>
                  <a:pt x="236982" y="229362"/>
                  <a:pt x="216281" y="201422"/>
                </a:cubicBezTo>
                <a:cubicBezTo>
                  <a:pt x="200914" y="180721"/>
                  <a:pt x="193294" y="156210"/>
                  <a:pt x="193294" y="128143"/>
                </a:cubicBezTo>
                <a:cubicBezTo>
                  <a:pt x="193294" y="105410"/>
                  <a:pt x="198374" y="84709"/>
                  <a:pt x="208534" y="65659"/>
                </a:cubicBezTo>
                <a:cubicBezTo>
                  <a:pt x="218694" y="46736"/>
                  <a:pt x="232664" y="32004"/>
                  <a:pt x="250444" y="21589"/>
                </a:cubicBezTo>
                <a:cubicBezTo>
                  <a:pt x="268224" y="11176"/>
                  <a:pt x="287655" y="5842"/>
                  <a:pt x="308737" y="5842"/>
                </a:cubicBezTo>
                <a:close/>
                <a:moveTo>
                  <a:pt x="486156" y="5334"/>
                </a:moveTo>
                <a:lnTo>
                  <a:pt x="523621" y="5334"/>
                </a:lnTo>
                <a:lnTo>
                  <a:pt x="474218" y="63119"/>
                </a:lnTo>
                <a:lnTo>
                  <a:pt x="468503" y="63119"/>
                </a:lnTo>
                <a:close/>
                <a:moveTo>
                  <a:pt x="82169" y="0"/>
                </a:moveTo>
                <a:lnTo>
                  <a:pt x="95631" y="0"/>
                </a:lnTo>
                <a:lnTo>
                  <a:pt x="13385" y="242824"/>
                </a:lnTo>
                <a:lnTo>
                  <a:pt x="0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052701" y="230505"/>
            <a:ext cx="3813429" cy="312165"/>
          </a:xfrm>
          <a:custGeom>
            <a:avLst/>
            <a:gdLst/>
            <a:ahLst/>
            <a:cxnLst/>
            <a:rect l="l" t="t" r="r" b="b"/>
            <a:pathLst>
              <a:path w="3813429" h="312165">
                <a:moveTo>
                  <a:pt x="2649093" y="258191"/>
                </a:moveTo>
                <a:cubicBezTo>
                  <a:pt x="2654427" y="258191"/>
                  <a:pt x="2658872" y="259969"/>
                  <a:pt x="2662428" y="263652"/>
                </a:cubicBezTo>
                <a:cubicBezTo>
                  <a:pt x="2665984" y="267335"/>
                  <a:pt x="2667762" y="271653"/>
                  <a:pt x="2667762" y="276860"/>
                </a:cubicBezTo>
                <a:cubicBezTo>
                  <a:pt x="2667762" y="281940"/>
                  <a:pt x="2665984" y="286258"/>
                  <a:pt x="2662301" y="289941"/>
                </a:cubicBezTo>
                <a:cubicBezTo>
                  <a:pt x="2658618" y="293624"/>
                  <a:pt x="2654300" y="295402"/>
                  <a:pt x="2649093" y="295402"/>
                </a:cubicBezTo>
                <a:cubicBezTo>
                  <a:pt x="2644013" y="295402"/>
                  <a:pt x="2639695" y="293624"/>
                  <a:pt x="2636012" y="289941"/>
                </a:cubicBezTo>
                <a:cubicBezTo>
                  <a:pt x="2632329" y="286258"/>
                  <a:pt x="2630551" y="281940"/>
                  <a:pt x="2630551" y="276860"/>
                </a:cubicBezTo>
                <a:cubicBezTo>
                  <a:pt x="2630551" y="271526"/>
                  <a:pt x="2632329" y="267208"/>
                  <a:pt x="2636012" y="263525"/>
                </a:cubicBezTo>
                <a:cubicBezTo>
                  <a:pt x="2639695" y="259969"/>
                  <a:pt x="2644013" y="258191"/>
                  <a:pt x="2649093" y="258191"/>
                </a:cubicBezTo>
                <a:close/>
                <a:moveTo>
                  <a:pt x="1605914" y="258191"/>
                </a:moveTo>
                <a:cubicBezTo>
                  <a:pt x="1611249" y="258191"/>
                  <a:pt x="1615694" y="259969"/>
                  <a:pt x="1619250" y="263652"/>
                </a:cubicBezTo>
                <a:cubicBezTo>
                  <a:pt x="1622806" y="267335"/>
                  <a:pt x="1624583" y="271653"/>
                  <a:pt x="1624583" y="276860"/>
                </a:cubicBezTo>
                <a:cubicBezTo>
                  <a:pt x="1624583" y="281940"/>
                  <a:pt x="1622806" y="286258"/>
                  <a:pt x="1619123" y="289941"/>
                </a:cubicBezTo>
                <a:cubicBezTo>
                  <a:pt x="1615439" y="293624"/>
                  <a:pt x="1611122" y="295402"/>
                  <a:pt x="1605914" y="295402"/>
                </a:cubicBezTo>
                <a:cubicBezTo>
                  <a:pt x="1600835" y="295402"/>
                  <a:pt x="1596517" y="293624"/>
                  <a:pt x="1592833" y="289941"/>
                </a:cubicBezTo>
                <a:cubicBezTo>
                  <a:pt x="1589151" y="286258"/>
                  <a:pt x="1587373" y="281940"/>
                  <a:pt x="1587373" y="276860"/>
                </a:cubicBezTo>
                <a:cubicBezTo>
                  <a:pt x="1587373" y="271526"/>
                  <a:pt x="1589151" y="267208"/>
                  <a:pt x="1592833" y="263525"/>
                </a:cubicBezTo>
                <a:cubicBezTo>
                  <a:pt x="1596517" y="259969"/>
                  <a:pt x="1600835" y="258191"/>
                  <a:pt x="1605914" y="258191"/>
                </a:cubicBezTo>
                <a:close/>
                <a:moveTo>
                  <a:pt x="1936877" y="238125"/>
                </a:moveTo>
                <a:cubicBezTo>
                  <a:pt x="1931670" y="243840"/>
                  <a:pt x="1927733" y="249174"/>
                  <a:pt x="1925066" y="254000"/>
                </a:cubicBezTo>
                <a:cubicBezTo>
                  <a:pt x="1922272" y="258953"/>
                  <a:pt x="1921002" y="263525"/>
                  <a:pt x="1921002" y="267589"/>
                </a:cubicBezTo>
                <a:cubicBezTo>
                  <a:pt x="1921002" y="272923"/>
                  <a:pt x="1924177" y="277622"/>
                  <a:pt x="1930654" y="281686"/>
                </a:cubicBezTo>
                <a:cubicBezTo>
                  <a:pt x="1941830" y="288544"/>
                  <a:pt x="1957958" y="292100"/>
                  <a:pt x="1979041" y="292100"/>
                </a:cubicBezTo>
                <a:cubicBezTo>
                  <a:pt x="1999233" y="292100"/>
                  <a:pt x="2013966" y="288544"/>
                  <a:pt x="2023491" y="281432"/>
                </a:cubicBezTo>
                <a:cubicBezTo>
                  <a:pt x="2033143" y="274320"/>
                  <a:pt x="2037842" y="266700"/>
                  <a:pt x="2037842" y="258699"/>
                </a:cubicBezTo>
                <a:cubicBezTo>
                  <a:pt x="2037842" y="252857"/>
                  <a:pt x="2035048" y="248793"/>
                  <a:pt x="2029333" y="246380"/>
                </a:cubicBezTo>
                <a:cubicBezTo>
                  <a:pt x="2023491" y="243840"/>
                  <a:pt x="2012061" y="242443"/>
                  <a:pt x="1994789" y="241935"/>
                </a:cubicBezTo>
                <a:cubicBezTo>
                  <a:pt x="1969770" y="241300"/>
                  <a:pt x="1950466" y="240030"/>
                  <a:pt x="1936877" y="238125"/>
                </a:cubicBezTo>
                <a:close/>
                <a:moveTo>
                  <a:pt x="2941574" y="146685"/>
                </a:moveTo>
                <a:cubicBezTo>
                  <a:pt x="2924683" y="153416"/>
                  <a:pt x="2913761" y="158115"/>
                  <a:pt x="2908935" y="160909"/>
                </a:cubicBezTo>
                <a:cubicBezTo>
                  <a:pt x="2900045" y="165862"/>
                  <a:pt x="2893695" y="170942"/>
                  <a:pt x="2890012" y="176403"/>
                </a:cubicBezTo>
                <a:cubicBezTo>
                  <a:pt x="2886202" y="181737"/>
                  <a:pt x="2884297" y="187579"/>
                  <a:pt x="2884297" y="193929"/>
                </a:cubicBezTo>
                <a:cubicBezTo>
                  <a:pt x="2884297" y="201930"/>
                  <a:pt x="2886710" y="208661"/>
                  <a:pt x="2891409" y="213868"/>
                </a:cubicBezTo>
                <a:cubicBezTo>
                  <a:pt x="2896235" y="219202"/>
                  <a:pt x="2901823" y="221869"/>
                  <a:pt x="2908046" y="221869"/>
                </a:cubicBezTo>
                <a:cubicBezTo>
                  <a:pt x="2916555" y="221869"/>
                  <a:pt x="2927731" y="216281"/>
                  <a:pt x="2941574" y="205105"/>
                </a:cubicBezTo>
                <a:close/>
                <a:moveTo>
                  <a:pt x="1046480" y="146685"/>
                </a:moveTo>
                <a:cubicBezTo>
                  <a:pt x="1029589" y="153416"/>
                  <a:pt x="1018667" y="158115"/>
                  <a:pt x="1013841" y="160909"/>
                </a:cubicBezTo>
                <a:cubicBezTo>
                  <a:pt x="1004951" y="165862"/>
                  <a:pt x="998601" y="170942"/>
                  <a:pt x="994918" y="176403"/>
                </a:cubicBezTo>
                <a:cubicBezTo>
                  <a:pt x="991108" y="181737"/>
                  <a:pt x="989203" y="187579"/>
                  <a:pt x="989203" y="193929"/>
                </a:cubicBezTo>
                <a:cubicBezTo>
                  <a:pt x="989203" y="201930"/>
                  <a:pt x="991616" y="208661"/>
                  <a:pt x="996315" y="213868"/>
                </a:cubicBezTo>
                <a:cubicBezTo>
                  <a:pt x="1001141" y="219202"/>
                  <a:pt x="1006729" y="221869"/>
                  <a:pt x="1012952" y="221869"/>
                </a:cubicBezTo>
                <a:cubicBezTo>
                  <a:pt x="1021461" y="221869"/>
                  <a:pt x="1032637" y="216281"/>
                  <a:pt x="1046480" y="205105"/>
                </a:cubicBezTo>
                <a:close/>
                <a:moveTo>
                  <a:pt x="3741547" y="104013"/>
                </a:moveTo>
                <a:cubicBezTo>
                  <a:pt x="3735578" y="104013"/>
                  <a:pt x="3729609" y="105537"/>
                  <a:pt x="3723767" y="108585"/>
                </a:cubicBezTo>
                <a:cubicBezTo>
                  <a:pt x="3719322" y="110744"/>
                  <a:pt x="3713607" y="115188"/>
                  <a:pt x="3706622" y="121920"/>
                </a:cubicBezTo>
                <a:lnTo>
                  <a:pt x="3706622" y="213741"/>
                </a:lnTo>
                <a:cubicBezTo>
                  <a:pt x="3712337" y="219202"/>
                  <a:pt x="3718179" y="223520"/>
                  <a:pt x="3724275" y="226314"/>
                </a:cubicBezTo>
                <a:cubicBezTo>
                  <a:pt x="3730371" y="229108"/>
                  <a:pt x="3736594" y="230632"/>
                  <a:pt x="3742944" y="230632"/>
                </a:cubicBezTo>
                <a:cubicBezTo>
                  <a:pt x="3753104" y="230632"/>
                  <a:pt x="3762629" y="225044"/>
                  <a:pt x="3771392" y="213868"/>
                </a:cubicBezTo>
                <a:cubicBezTo>
                  <a:pt x="3780155" y="202692"/>
                  <a:pt x="3784473" y="186436"/>
                  <a:pt x="3784473" y="165100"/>
                </a:cubicBezTo>
                <a:cubicBezTo>
                  <a:pt x="3784473" y="145542"/>
                  <a:pt x="3780155" y="130429"/>
                  <a:pt x="3771392" y="119888"/>
                </a:cubicBezTo>
                <a:cubicBezTo>
                  <a:pt x="3762629" y="109347"/>
                  <a:pt x="3752596" y="104013"/>
                  <a:pt x="3741547" y="104013"/>
                </a:cubicBezTo>
                <a:close/>
                <a:moveTo>
                  <a:pt x="88519" y="104013"/>
                </a:moveTo>
                <a:cubicBezTo>
                  <a:pt x="82550" y="104013"/>
                  <a:pt x="76581" y="105537"/>
                  <a:pt x="70739" y="108585"/>
                </a:cubicBezTo>
                <a:cubicBezTo>
                  <a:pt x="66294" y="110744"/>
                  <a:pt x="60579" y="115188"/>
                  <a:pt x="53594" y="121920"/>
                </a:cubicBezTo>
                <a:lnTo>
                  <a:pt x="53594" y="213741"/>
                </a:lnTo>
                <a:cubicBezTo>
                  <a:pt x="59309" y="219202"/>
                  <a:pt x="65151" y="223520"/>
                  <a:pt x="71247" y="226314"/>
                </a:cubicBezTo>
                <a:cubicBezTo>
                  <a:pt x="77343" y="229108"/>
                  <a:pt x="83566" y="230632"/>
                  <a:pt x="89916" y="230632"/>
                </a:cubicBezTo>
                <a:cubicBezTo>
                  <a:pt x="100076" y="230632"/>
                  <a:pt x="109601" y="225044"/>
                  <a:pt x="118364" y="213868"/>
                </a:cubicBezTo>
                <a:cubicBezTo>
                  <a:pt x="127127" y="202692"/>
                  <a:pt x="131445" y="186436"/>
                  <a:pt x="131445" y="165100"/>
                </a:cubicBezTo>
                <a:cubicBezTo>
                  <a:pt x="131445" y="145542"/>
                  <a:pt x="127127" y="130429"/>
                  <a:pt x="118364" y="119888"/>
                </a:cubicBezTo>
                <a:cubicBezTo>
                  <a:pt x="109601" y="109347"/>
                  <a:pt x="99568" y="104013"/>
                  <a:pt x="88519" y="104013"/>
                </a:cubicBezTo>
                <a:close/>
                <a:moveTo>
                  <a:pt x="3575685" y="91948"/>
                </a:moveTo>
                <a:cubicBezTo>
                  <a:pt x="3566414" y="91948"/>
                  <a:pt x="3558159" y="95504"/>
                  <a:pt x="3550793" y="102743"/>
                </a:cubicBezTo>
                <a:cubicBezTo>
                  <a:pt x="3543554" y="109982"/>
                  <a:pt x="3539236" y="120014"/>
                  <a:pt x="3537966" y="132842"/>
                </a:cubicBezTo>
                <a:lnTo>
                  <a:pt x="3608959" y="132842"/>
                </a:lnTo>
                <a:cubicBezTo>
                  <a:pt x="3608451" y="122936"/>
                  <a:pt x="3607308" y="116077"/>
                  <a:pt x="3605530" y="112013"/>
                </a:cubicBezTo>
                <a:cubicBezTo>
                  <a:pt x="3602736" y="105791"/>
                  <a:pt x="3598545" y="100838"/>
                  <a:pt x="3592957" y="97282"/>
                </a:cubicBezTo>
                <a:cubicBezTo>
                  <a:pt x="3587496" y="93726"/>
                  <a:pt x="3581654" y="91948"/>
                  <a:pt x="3575685" y="91948"/>
                </a:cubicBezTo>
                <a:close/>
                <a:moveTo>
                  <a:pt x="438785" y="91059"/>
                </a:moveTo>
                <a:cubicBezTo>
                  <a:pt x="423799" y="91059"/>
                  <a:pt x="413131" y="99060"/>
                  <a:pt x="406527" y="114935"/>
                </a:cubicBezTo>
                <a:cubicBezTo>
                  <a:pt x="402844" y="123698"/>
                  <a:pt x="400939" y="135001"/>
                  <a:pt x="400939" y="148844"/>
                </a:cubicBezTo>
                <a:cubicBezTo>
                  <a:pt x="400939" y="171704"/>
                  <a:pt x="405384" y="191008"/>
                  <a:pt x="414147" y="206629"/>
                </a:cubicBezTo>
                <a:cubicBezTo>
                  <a:pt x="423418" y="222885"/>
                  <a:pt x="435229" y="230886"/>
                  <a:pt x="449326" y="230886"/>
                </a:cubicBezTo>
                <a:cubicBezTo>
                  <a:pt x="474218" y="230886"/>
                  <a:pt x="486664" y="211074"/>
                  <a:pt x="486664" y="171450"/>
                </a:cubicBezTo>
                <a:cubicBezTo>
                  <a:pt x="486664" y="144399"/>
                  <a:pt x="480822" y="122936"/>
                  <a:pt x="469138" y="107188"/>
                </a:cubicBezTo>
                <a:cubicBezTo>
                  <a:pt x="461010" y="96520"/>
                  <a:pt x="450977" y="91059"/>
                  <a:pt x="438785" y="91059"/>
                </a:cubicBezTo>
                <a:close/>
                <a:moveTo>
                  <a:pt x="2484755" y="90424"/>
                </a:moveTo>
                <a:cubicBezTo>
                  <a:pt x="2474976" y="90424"/>
                  <a:pt x="2466213" y="94869"/>
                  <a:pt x="2458466" y="103632"/>
                </a:cubicBezTo>
                <a:cubicBezTo>
                  <a:pt x="2448306" y="115316"/>
                  <a:pt x="2443226" y="132207"/>
                  <a:pt x="2443226" y="154559"/>
                </a:cubicBezTo>
                <a:cubicBezTo>
                  <a:pt x="2443226" y="177165"/>
                  <a:pt x="2448179" y="194437"/>
                  <a:pt x="2457958" y="206375"/>
                </a:cubicBezTo>
                <a:cubicBezTo>
                  <a:pt x="2467737" y="218440"/>
                  <a:pt x="2478659" y="224409"/>
                  <a:pt x="2490724" y="224409"/>
                </a:cubicBezTo>
                <a:cubicBezTo>
                  <a:pt x="2500884" y="224409"/>
                  <a:pt x="2510790" y="219329"/>
                  <a:pt x="2520188" y="209169"/>
                </a:cubicBezTo>
                <a:lnTo>
                  <a:pt x="2520188" y="130175"/>
                </a:lnTo>
                <a:cubicBezTo>
                  <a:pt x="2519553" y="122555"/>
                  <a:pt x="2517521" y="115570"/>
                  <a:pt x="2514219" y="109347"/>
                </a:cubicBezTo>
                <a:cubicBezTo>
                  <a:pt x="2510917" y="103124"/>
                  <a:pt x="2506472" y="98425"/>
                  <a:pt x="2500884" y="95250"/>
                </a:cubicBezTo>
                <a:cubicBezTo>
                  <a:pt x="2495423" y="92075"/>
                  <a:pt x="2489962" y="90424"/>
                  <a:pt x="2484755" y="90424"/>
                </a:cubicBezTo>
                <a:close/>
                <a:moveTo>
                  <a:pt x="1441577" y="90424"/>
                </a:moveTo>
                <a:cubicBezTo>
                  <a:pt x="1431798" y="90424"/>
                  <a:pt x="1423035" y="94869"/>
                  <a:pt x="1415288" y="103632"/>
                </a:cubicBezTo>
                <a:cubicBezTo>
                  <a:pt x="1405127" y="115316"/>
                  <a:pt x="1400048" y="132207"/>
                  <a:pt x="1400048" y="154559"/>
                </a:cubicBezTo>
                <a:cubicBezTo>
                  <a:pt x="1400048" y="177165"/>
                  <a:pt x="1405001" y="194437"/>
                  <a:pt x="1414780" y="206375"/>
                </a:cubicBezTo>
                <a:cubicBezTo>
                  <a:pt x="1424558" y="218440"/>
                  <a:pt x="1435481" y="224409"/>
                  <a:pt x="1447545" y="224409"/>
                </a:cubicBezTo>
                <a:cubicBezTo>
                  <a:pt x="1457706" y="224409"/>
                  <a:pt x="1467612" y="219329"/>
                  <a:pt x="1477010" y="209169"/>
                </a:cubicBezTo>
                <a:lnTo>
                  <a:pt x="1477010" y="130175"/>
                </a:lnTo>
                <a:cubicBezTo>
                  <a:pt x="1476375" y="122555"/>
                  <a:pt x="1474343" y="115570"/>
                  <a:pt x="1471041" y="109347"/>
                </a:cubicBezTo>
                <a:cubicBezTo>
                  <a:pt x="1467739" y="103124"/>
                  <a:pt x="1463294" y="98425"/>
                  <a:pt x="1457706" y="95250"/>
                </a:cubicBezTo>
                <a:cubicBezTo>
                  <a:pt x="1452245" y="92075"/>
                  <a:pt x="1446783" y="90424"/>
                  <a:pt x="1441577" y="90424"/>
                </a:cubicBezTo>
                <a:close/>
                <a:moveTo>
                  <a:pt x="1967738" y="88264"/>
                </a:moveTo>
                <a:cubicBezTo>
                  <a:pt x="1959483" y="88264"/>
                  <a:pt x="1952498" y="91567"/>
                  <a:pt x="1946910" y="98171"/>
                </a:cubicBezTo>
                <a:cubicBezTo>
                  <a:pt x="1941322" y="104775"/>
                  <a:pt x="1938527" y="114808"/>
                  <a:pt x="1938527" y="128397"/>
                </a:cubicBezTo>
                <a:cubicBezTo>
                  <a:pt x="1938527" y="146050"/>
                  <a:pt x="1942338" y="159766"/>
                  <a:pt x="1949958" y="169418"/>
                </a:cubicBezTo>
                <a:cubicBezTo>
                  <a:pt x="1955800" y="176784"/>
                  <a:pt x="1963166" y="180467"/>
                  <a:pt x="1972056" y="180467"/>
                </a:cubicBezTo>
                <a:cubicBezTo>
                  <a:pt x="1980564" y="180467"/>
                  <a:pt x="1987550" y="177292"/>
                  <a:pt x="1993011" y="170942"/>
                </a:cubicBezTo>
                <a:cubicBezTo>
                  <a:pt x="1998472" y="164592"/>
                  <a:pt x="2001139" y="154686"/>
                  <a:pt x="2001139" y="140970"/>
                </a:cubicBezTo>
                <a:cubicBezTo>
                  <a:pt x="2001139" y="123317"/>
                  <a:pt x="1997329" y="109347"/>
                  <a:pt x="1989582" y="99313"/>
                </a:cubicBezTo>
                <a:cubicBezTo>
                  <a:pt x="1983994" y="91948"/>
                  <a:pt x="1976627" y="88264"/>
                  <a:pt x="1967738" y="88264"/>
                </a:cubicBezTo>
                <a:close/>
                <a:moveTo>
                  <a:pt x="3256026" y="84709"/>
                </a:moveTo>
                <a:lnTo>
                  <a:pt x="3320288" y="84709"/>
                </a:lnTo>
                <a:lnTo>
                  <a:pt x="3320288" y="90932"/>
                </a:lnTo>
                <a:cubicBezTo>
                  <a:pt x="3314446" y="91439"/>
                  <a:pt x="3310509" y="92456"/>
                  <a:pt x="3308731" y="94107"/>
                </a:cubicBezTo>
                <a:cubicBezTo>
                  <a:pt x="3306826" y="95758"/>
                  <a:pt x="3305937" y="98171"/>
                  <a:pt x="3305937" y="101346"/>
                </a:cubicBezTo>
                <a:cubicBezTo>
                  <a:pt x="3305937" y="104775"/>
                  <a:pt x="3306826" y="108966"/>
                  <a:pt x="3308731" y="113919"/>
                </a:cubicBezTo>
                <a:lnTo>
                  <a:pt x="3341624" y="202184"/>
                </a:lnTo>
                <a:lnTo>
                  <a:pt x="3374644" y="130302"/>
                </a:lnTo>
                <a:lnTo>
                  <a:pt x="3365881" y="107696"/>
                </a:lnTo>
                <a:cubicBezTo>
                  <a:pt x="3363214" y="100964"/>
                  <a:pt x="3359658" y="96393"/>
                  <a:pt x="3355340" y="93852"/>
                </a:cubicBezTo>
                <a:cubicBezTo>
                  <a:pt x="3352927" y="92201"/>
                  <a:pt x="3348355" y="91313"/>
                  <a:pt x="3341624" y="90932"/>
                </a:cubicBezTo>
                <a:lnTo>
                  <a:pt x="3341624" y="84709"/>
                </a:lnTo>
                <a:lnTo>
                  <a:pt x="3414649" y="84709"/>
                </a:lnTo>
                <a:lnTo>
                  <a:pt x="3414649" y="90932"/>
                </a:lnTo>
                <a:cubicBezTo>
                  <a:pt x="3406521" y="91313"/>
                  <a:pt x="3400933" y="92710"/>
                  <a:pt x="3397504" y="95250"/>
                </a:cubicBezTo>
                <a:cubicBezTo>
                  <a:pt x="3395345" y="97155"/>
                  <a:pt x="3394202" y="99949"/>
                  <a:pt x="3394202" y="103886"/>
                </a:cubicBezTo>
                <a:cubicBezTo>
                  <a:pt x="3394202" y="106045"/>
                  <a:pt x="3394583" y="108331"/>
                  <a:pt x="3395472" y="110744"/>
                </a:cubicBezTo>
                <a:lnTo>
                  <a:pt x="3430397" y="198755"/>
                </a:lnTo>
                <a:lnTo>
                  <a:pt x="3462655" y="113919"/>
                </a:lnTo>
                <a:cubicBezTo>
                  <a:pt x="3464941" y="107823"/>
                  <a:pt x="3465957" y="103124"/>
                  <a:pt x="3465957" y="99441"/>
                </a:cubicBezTo>
                <a:cubicBezTo>
                  <a:pt x="3465957" y="97409"/>
                  <a:pt x="3464941" y="95504"/>
                  <a:pt x="3462782" y="93852"/>
                </a:cubicBezTo>
                <a:cubicBezTo>
                  <a:pt x="3460623" y="92075"/>
                  <a:pt x="3456305" y="91186"/>
                  <a:pt x="3449955" y="90932"/>
                </a:cubicBezTo>
                <a:lnTo>
                  <a:pt x="3449955" y="84709"/>
                </a:lnTo>
                <a:lnTo>
                  <a:pt x="3498342" y="84709"/>
                </a:lnTo>
                <a:lnTo>
                  <a:pt x="3498342" y="90932"/>
                </a:lnTo>
                <a:cubicBezTo>
                  <a:pt x="3488563" y="92456"/>
                  <a:pt x="3481451" y="98933"/>
                  <a:pt x="3476879" y="110744"/>
                </a:cubicBezTo>
                <a:lnTo>
                  <a:pt x="3425698" y="242824"/>
                </a:lnTo>
                <a:lnTo>
                  <a:pt x="3418840" y="242824"/>
                </a:lnTo>
                <a:lnTo>
                  <a:pt x="3380486" y="144907"/>
                </a:lnTo>
                <a:lnTo>
                  <a:pt x="3335782" y="242824"/>
                </a:lnTo>
                <a:lnTo>
                  <a:pt x="3329559" y="242824"/>
                </a:lnTo>
                <a:lnTo>
                  <a:pt x="3280283" y="113919"/>
                </a:lnTo>
                <a:cubicBezTo>
                  <a:pt x="3277108" y="105791"/>
                  <a:pt x="3273933" y="100202"/>
                  <a:pt x="3270758" y="97409"/>
                </a:cubicBezTo>
                <a:cubicBezTo>
                  <a:pt x="3267710" y="94614"/>
                  <a:pt x="3262757" y="92456"/>
                  <a:pt x="3256026" y="90932"/>
                </a:cubicBezTo>
                <a:close/>
                <a:moveTo>
                  <a:pt x="1103249" y="84709"/>
                </a:moveTo>
                <a:lnTo>
                  <a:pt x="1174750" y="84709"/>
                </a:lnTo>
                <a:lnTo>
                  <a:pt x="1174750" y="90932"/>
                </a:lnTo>
                <a:lnTo>
                  <a:pt x="1171194" y="90932"/>
                </a:lnTo>
                <a:cubicBezTo>
                  <a:pt x="1166241" y="90932"/>
                  <a:pt x="1162431" y="92075"/>
                  <a:pt x="1159891" y="94234"/>
                </a:cubicBezTo>
                <a:cubicBezTo>
                  <a:pt x="1157351" y="96393"/>
                  <a:pt x="1156081" y="99060"/>
                  <a:pt x="1156081" y="102362"/>
                </a:cubicBezTo>
                <a:cubicBezTo>
                  <a:pt x="1156081" y="106680"/>
                  <a:pt x="1157986" y="112776"/>
                  <a:pt x="1161669" y="120396"/>
                </a:cubicBezTo>
                <a:lnTo>
                  <a:pt x="1199007" y="197739"/>
                </a:lnTo>
                <a:lnTo>
                  <a:pt x="1233297" y="113030"/>
                </a:lnTo>
                <a:cubicBezTo>
                  <a:pt x="1235202" y="108458"/>
                  <a:pt x="1236218" y="104013"/>
                  <a:pt x="1236218" y="99441"/>
                </a:cubicBezTo>
                <a:cubicBezTo>
                  <a:pt x="1236218" y="97536"/>
                  <a:pt x="1235837" y="96012"/>
                  <a:pt x="1234948" y="94996"/>
                </a:cubicBezTo>
                <a:cubicBezTo>
                  <a:pt x="1234058" y="93726"/>
                  <a:pt x="1232662" y="92710"/>
                  <a:pt x="1230757" y="92075"/>
                </a:cubicBezTo>
                <a:cubicBezTo>
                  <a:pt x="1228852" y="91313"/>
                  <a:pt x="1225550" y="90932"/>
                  <a:pt x="1220724" y="90932"/>
                </a:cubicBezTo>
                <a:lnTo>
                  <a:pt x="1220724" y="84709"/>
                </a:lnTo>
                <a:lnTo>
                  <a:pt x="1270635" y="84709"/>
                </a:lnTo>
                <a:lnTo>
                  <a:pt x="1270635" y="90932"/>
                </a:lnTo>
                <a:cubicBezTo>
                  <a:pt x="1266570" y="91439"/>
                  <a:pt x="1263395" y="92329"/>
                  <a:pt x="1261110" y="93599"/>
                </a:cubicBezTo>
                <a:cubicBezTo>
                  <a:pt x="1258824" y="94996"/>
                  <a:pt x="1256411" y="97536"/>
                  <a:pt x="1253744" y="101219"/>
                </a:cubicBezTo>
                <a:cubicBezTo>
                  <a:pt x="1252727" y="102743"/>
                  <a:pt x="1250823" y="107061"/>
                  <a:pt x="1248029" y="114046"/>
                </a:cubicBezTo>
                <a:lnTo>
                  <a:pt x="1185545" y="267081"/>
                </a:lnTo>
                <a:cubicBezTo>
                  <a:pt x="1179576" y="281940"/>
                  <a:pt x="1171702" y="293116"/>
                  <a:pt x="1161923" y="300736"/>
                </a:cubicBezTo>
                <a:cubicBezTo>
                  <a:pt x="1152144" y="308356"/>
                  <a:pt x="1142746" y="312166"/>
                  <a:pt x="1133729" y="312166"/>
                </a:cubicBezTo>
                <a:cubicBezTo>
                  <a:pt x="1127125" y="312166"/>
                  <a:pt x="1121664" y="310261"/>
                  <a:pt x="1117473" y="306451"/>
                </a:cubicBezTo>
                <a:cubicBezTo>
                  <a:pt x="1113155" y="302641"/>
                  <a:pt x="1111123" y="298323"/>
                  <a:pt x="1111123" y="293370"/>
                </a:cubicBezTo>
                <a:cubicBezTo>
                  <a:pt x="1111123" y="288671"/>
                  <a:pt x="1112647" y="284861"/>
                  <a:pt x="1115695" y="282067"/>
                </a:cubicBezTo>
                <a:cubicBezTo>
                  <a:pt x="1118743" y="279273"/>
                  <a:pt x="1122934" y="277749"/>
                  <a:pt x="1128395" y="277749"/>
                </a:cubicBezTo>
                <a:cubicBezTo>
                  <a:pt x="1132078" y="277749"/>
                  <a:pt x="1137031" y="279019"/>
                  <a:pt x="1143381" y="281432"/>
                </a:cubicBezTo>
                <a:cubicBezTo>
                  <a:pt x="1147826" y="283210"/>
                  <a:pt x="1150620" y="283972"/>
                  <a:pt x="1151763" y="283972"/>
                </a:cubicBezTo>
                <a:cubicBezTo>
                  <a:pt x="1155192" y="283972"/>
                  <a:pt x="1158748" y="282321"/>
                  <a:pt x="1162685" y="278765"/>
                </a:cubicBezTo>
                <a:cubicBezTo>
                  <a:pt x="1166749" y="275336"/>
                  <a:pt x="1170686" y="268605"/>
                  <a:pt x="1174750" y="258699"/>
                </a:cubicBezTo>
                <a:lnTo>
                  <a:pt x="1185545" y="232156"/>
                </a:lnTo>
                <a:lnTo>
                  <a:pt x="1130554" y="116459"/>
                </a:lnTo>
                <a:cubicBezTo>
                  <a:pt x="1128903" y="112902"/>
                  <a:pt x="1126109" y="108585"/>
                  <a:pt x="1122426" y="103505"/>
                </a:cubicBezTo>
                <a:cubicBezTo>
                  <a:pt x="1119632" y="99568"/>
                  <a:pt x="1117346" y="97027"/>
                  <a:pt x="1115568" y="95631"/>
                </a:cubicBezTo>
                <a:cubicBezTo>
                  <a:pt x="1113028" y="93852"/>
                  <a:pt x="1108964" y="92329"/>
                  <a:pt x="1103249" y="90932"/>
                </a:cubicBezTo>
                <a:close/>
                <a:moveTo>
                  <a:pt x="781939" y="84709"/>
                </a:moveTo>
                <a:lnTo>
                  <a:pt x="854075" y="84709"/>
                </a:lnTo>
                <a:lnTo>
                  <a:pt x="854075" y="90932"/>
                </a:lnTo>
                <a:cubicBezTo>
                  <a:pt x="849503" y="90932"/>
                  <a:pt x="846328" y="91694"/>
                  <a:pt x="844423" y="93345"/>
                </a:cubicBezTo>
                <a:cubicBezTo>
                  <a:pt x="842645" y="94869"/>
                  <a:pt x="841629" y="96901"/>
                  <a:pt x="841629" y="99441"/>
                </a:cubicBezTo>
                <a:cubicBezTo>
                  <a:pt x="841629" y="102108"/>
                  <a:pt x="843661" y="106299"/>
                  <a:pt x="847471" y="111887"/>
                </a:cubicBezTo>
                <a:cubicBezTo>
                  <a:pt x="848741" y="113664"/>
                  <a:pt x="850646" y="116459"/>
                  <a:pt x="853059" y="120269"/>
                </a:cubicBezTo>
                <a:lnTo>
                  <a:pt x="863981" y="137668"/>
                </a:lnTo>
                <a:lnTo>
                  <a:pt x="876427" y="120269"/>
                </a:lnTo>
                <a:cubicBezTo>
                  <a:pt x="884555" y="109220"/>
                  <a:pt x="888492" y="102235"/>
                  <a:pt x="888492" y="99313"/>
                </a:cubicBezTo>
                <a:cubicBezTo>
                  <a:pt x="888492" y="97027"/>
                  <a:pt x="887603" y="94996"/>
                  <a:pt x="885698" y="93345"/>
                </a:cubicBezTo>
                <a:cubicBezTo>
                  <a:pt x="883793" y="91821"/>
                  <a:pt x="880745" y="90932"/>
                  <a:pt x="876427" y="90932"/>
                </a:cubicBezTo>
                <a:lnTo>
                  <a:pt x="876427" y="84709"/>
                </a:lnTo>
                <a:lnTo>
                  <a:pt x="928370" y="84709"/>
                </a:lnTo>
                <a:lnTo>
                  <a:pt x="928370" y="90932"/>
                </a:lnTo>
                <a:cubicBezTo>
                  <a:pt x="922909" y="91313"/>
                  <a:pt x="918210" y="92837"/>
                  <a:pt x="914146" y="95504"/>
                </a:cubicBezTo>
                <a:cubicBezTo>
                  <a:pt x="908685" y="99313"/>
                  <a:pt x="901192" y="107569"/>
                  <a:pt x="891667" y="120269"/>
                </a:cubicBezTo>
                <a:lnTo>
                  <a:pt x="870839" y="148209"/>
                </a:lnTo>
                <a:lnTo>
                  <a:pt x="908939" y="203073"/>
                </a:lnTo>
                <a:cubicBezTo>
                  <a:pt x="918337" y="216662"/>
                  <a:pt x="925068" y="224790"/>
                  <a:pt x="929005" y="227457"/>
                </a:cubicBezTo>
                <a:cubicBezTo>
                  <a:pt x="933069" y="230251"/>
                  <a:pt x="938276" y="231775"/>
                  <a:pt x="944626" y="232156"/>
                </a:cubicBezTo>
                <a:lnTo>
                  <a:pt x="944626" y="238125"/>
                </a:lnTo>
                <a:lnTo>
                  <a:pt x="872363" y="238125"/>
                </a:lnTo>
                <a:lnTo>
                  <a:pt x="872363" y="232156"/>
                </a:lnTo>
                <a:cubicBezTo>
                  <a:pt x="877316" y="232156"/>
                  <a:pt x="881253" y="231013"/>
                  <a:pt x="884047" y="228727"/>
                </a:cubicBezTo>
                <a:cubicBezTo>
                  <a:pt x="886079" y="227203"/>
                  <a:pt x="887222" y="225171"/>
                  <a:pt x="887222" y="222504"/>
                </a:cubicBezTo>
                <a:cubicBezTo>
                  <a:pt x="887222" y="219964"/>
                  <a:pt x="883666" y="213487"/>
                  <a:pt x="876427" y="203073"/>
                </a:cubicBezTo>
                <a:lnTo>
                  <a:pt x="854075" y="170307"/>
                </a:lnTo>
                <a:lnTo>
                  <a:pt x="829437" y="203073"/>
                </a:lnTo>
                <a:cubicBezTo>
                  <a:pt x="821817" y="213233"/>
                  <a:pt x="818007" y="219329"/>
                  <a:pt x="818007" y="221234"/>
                </a:cubicBezTo>
                <a:cubicBezTo>
                  <a:pt x="818007" y="223901"/>
                  <a:pt x="819277" y="226314"/>
                  <a:pt x="821817" y="228473"/>
                </a:cubicBezTo>
                <a:cubicBezTo>
                  <a:pt x="824357" y="230632"/>
                  <a:pt x="828040" y="231902"/>
                  <a:pt x="833120" y="232156"/>
                </a:cubicBezTo>
                <a:lnTo>
                  <a:pt x="833120" y="238125"/>
                </a:lnTo>
                <a:lnTo>
                  <a:pt x="783082" y="238125"/>
                </a:lnTo>
                <a:lnTo>
                  <a:pt x="783082" y="232156"/>
                </a:lnTo>
                <a:cubicBezTo>
                  <a:pt x="787019" y="231521"/>
                  <a:pt x="790575" y="230124"/>
                  <a:pt x="793623" y="227965"/>
                </a:cubicBezTo>
                <a:cubicBezTo>
                  <a:pt x="797814" y="224663"/>
                  <a:pt x="805053" y="216408"/>
                  <a:pt x="815086" y="203073"/>
                </a:cubicBezTo>
                <a:lnTo>
                  <a:pt x="847217" y="160401"/>
                </a:lnTo>
                <a:lnTo>
                  <a:pt x="818007" y="118237"/>
                </a:lnTo>
                <a:cubicBezTo>
                  <a:pt x="809752" y="106172"/>
                  <a:pt x="803402" y="98679"/>
                  <a:pt x="798830" y="95504"/>
                </a:cubicBezTo>
                <a:cubicBezTo>
                  <a:pt x="794385" y="92456"/>
                  <a:pt x="788670" y="90932"/>
                  <a:pt x="781939" y="90932"/>
                </a:cubicBezTo>
                <a:close/>
                <a:moveTo>
                  <a:pt x="3044571" y="80263"/>
                </a:moveTo>
                <a:lnTo>
                  <a:pt x="3051683" y="80263"/>
                </a:lnTo>
                <a:lnTo>
                  <a:pt x="3051683" y="112776"/>
                </a:lnTo>
                <a:cubicBezTo>
                  <a:pt x="3069717" y="91059"/>
                  <a:pt x="3086862" y="80263"/>
                  <a:pt x="3103118" y="80263"/>
                </a:cubicBezTo>
                <a:cubicBezTo>
                  <a:pt x="3111500" y="80263"/>
                  <a:pt x="3118739" y="82296"/>
                  <a:pt x="3124708" y="86487"/>
                </a:cubicBezTo>
                <a:cubicBezTo>
                  <a:pt x="3130804" y="90677"/>
                  <a:pt x="3135503" y="97536"/>
                  <a:pt x="3139186" y="107188"/>
                </a:cubicBezTo>
                <a:cubicBezTo>
                  <a:pt x="3141599" y="113919"/>
                  <a:pt x="3142869" y="124206"/>
                  <a:pt x="3142869" y="138049"/>
                </a:cubicBezTo>
                <a:lnTo>
                  <a:pt x="3142869" y="203454"/>
                </a:lnTo>
                <a:cubicBezTo>
                  <a:pt x="3142869" y="213233"/>
                  <a:pt x="3143631" y="219710"/>
                  <a:pt x="3145155" y="223266"/>
                </a:cubicBezTo>
                <a:cubicBezTo>
                  <a:pt x="3146425" y="226060"/>
                  <a:pt x="3148330" y="228219"/>
                  <a:pt x="3151124" y="229743"/>
                </a:cubicBezTo>
                <a:cubicBezTo>
                  <a:pt x="3153791" y="231267"/>
                  <a:pt x="3158871" y="232156"/>
                  <a:pt x="3166237" y="232156"/>
                </a:cubicBezTo>
                <a:lnTo>
                  <a:pt x="3166237" y="238125"/>
                </a:lnTo>
                <a:lnTo>
                  <a:pt x="3090418" y="238125"/>
                </a:lnTo>
                <a:lnTo>
                  <a:pt x="3090418" y="232156"/>
                </a:lnTo>
                <a:lnTo>
                  <a:pt x="3093593" y="232156"/>
                </a:lnTo>
                <a:cubicBezTo>
                  <a:pt x="3100705" y="232156"/>
                  <a:pt x="3105785" y="231013"/>
                  <a:pt x="3108579" y="228854"/>
                </a:cubicBezTo>
                <a:cubicBezTo>
                  <a:pt x="3111373" y="226695"/>
                  <a:pt x="3113405" y="223393"/>
                  <a:pt x="3114548" y="219202"/>
                </a:cubicBezTo>
                <a:cubicBezTo>
                  <a:pt x="3114929" y="217551"/>
                  <a:pt x="3115183" y="212344"/>
                  <a:pt x="3115183" y="203454"/>
                </a:cubicBezTo>
                <a:lnTo>
                  <a:pt x="3115183" y="140716"/>
                </a:lnTo>
                <a:cubicBezTo>
                  <a:pt x="3115183" y="126746"/>
                  <a:pt x="3113405" y="116586"/>
                  <a:pt x="3109722" y="110236"/>
                </a:cubicBezTo>
                <a:cubicBezTo>
                  <a:pt x="3106166" y="104013"/>
                  <a:pt x="3100070" y="100838"/>
                  <a:pt x="3091434" y="100838"/>
                </a:cubicBezTo>
                <a:cubicBezTo>
                  <a:pt x="3078099" y="100838"/>
                  <a:pt x="3064891" y="108076"/>
                  <a:pt x="3051683" y="122555"/>
                </a:cubicBezTo>
                <a:lnTo>
                  <a:pt x="3051683" y="203454"/>
                </a:lnTo>
                <a:cubicBezTo>
                  <a:pt x="3051683" y="213868"/>
                  <a:pt x="3052318" y="220218"/>
                  <a:pt x="3053588" y="222758"/>
                </a:cubicBezTo>
                <a:cubicBezTo>
                  <a:pt x="3055112" y="225933"/>
                  <a:pt x="3057271" y="228346"/>
                  <a:pt x="3060065" y="229870"/>
                </a:cubicBezTo>
                <a:cubicBezTo>
                  <a:pt x="3062732" y="231394"/>
                  <a:pt x="3068320" y="232156"/>
                  <a:pt x="3076702" y="232156"/>
                </a:cubicBezTo>
                <a:lnTo>
                  <a:pt x="3076702" y="238125"/>
                </a:lnTo>
                <a:lnTo>
                  <a:pt x="3000883" y="238125"/>
                </a:lnTo>
                <a:lnTo>
                  <a:pt x="3000883" y="232156"/>
                </a:lnTo>
                <a:lnTo>
                  <a:pt x="3004185" y="232156"/>
                </a:lnTo>
                <a:cubicBezTo>
                  <a:pt x="3011932" y="232156"/>
                  <a:pt x="3017266" y="230124"/>
                  <a:pt x="3020060" y="226187"/>
                </a:cubicBezTo>
                <a:cubicBezTo>
                  <a:pt x="3022727" y="222250"/>
                  <a:pt x="3024124" y="214630"/>
                  <a:pt x="3024124" y="203454"/>
                </a:cubicBezTo>
                <a:lnTo>
                  <a:pt x="3024124" y="146558"/>
                </a:lnTo>
                <a:cubicBezTo>
                  <a:pt x="3024124" y="128143"/>
                  <a:pt x="3023743" y="116967"/>
                  <a:pt x="3022854" y="112902"/>
                </a:cubicBezTo>
                <a:cubicBezTo>
                  <a:pt x="3021965" y="108838"/>
                  <a:pt x="3020695" y="106172"/>
                  <a:pt x="3019044" y="104648"/>
                </a:cubicBezTo>
                <a:cubicBezTo>
                  <a:pt x="3017266" y="103251"/>
                  <a:pt x="3014980" y="102488"/>
                  <a:pt x="3012059" y="102488"/>
                </a:cubicBezTo>
                <a:cubicBezTo>
                  <a:pt x="3008884" y="102488"/>
                  <a:pt x="3005201" y="103377"/>
                  <a:pt x="3000883" y="105029"/>
                </a:cubicBezTo>
                <a:lnTo>
                  <a:pt x="2998343" y="98933"/>
                </a:lnTo>
                <a:close/>
                <a:moveTo>
                  <a:pt x="2918079" y="80263"/>
                </a:moveTo>
                <a:cubicBezTo>
                  <a:pt x="2931668" y="80263"/>
                  <a:pt x="2942844" y="82550"/>
                  <a:pt x="2951607" y="87122"/>
                </a:cubicBezTo>
                <a:cubicBezTo>
                  <a:pt x="2958211" y="90551"/>
                  <a:pt x="2963037" y="96012"/>
                  <a:pt x="2966085" y="103377"/>
                </a:cubicBezTo>
                <a:cubicBezTo>
                  <a:pt x="2968117" y="108204"/>
                  <a:pt x="2969133" y="117983"/>
                  <a:pt x="2969133" y="132842"/>
                </a:cubicBezTo>
                <a:lnTo>
                  <a:pt x="2969133" y="184912"/>
                </a:lnTo>
                <a:cubicBezTo>
                  <a:pt x="2969133" y="199517"/>
                  <a:pt x="2969387" y="208407"/>
                  <a:pt x="2970022" y="211709"/>
                </a:cubicBezTo>
                <a:cubicBezTo>
                  <a:pt x="2970530" y="215011"/>
                  <a:pt x="2971419" y="217297"/>
                  <a:pt x="2972689" y="218313"/>
                </a:cubicBezTo>
                <a:cubicBezTo>
                  <a:pt x="2974086" y="219456"/>
                  <a:pt x="2975483" y="220091"/>
                  <a:pt x="2977134" y="220091"/>
                </a:cubicBezTo>
                <a:cubicBezTo>
                  <a:pt x="2978912" y="220091"/>
                  <a:pt x="2980563" y="219710"/>
                  <a:pt x="2981833" y="218821"/>
                </a:cubicBezTo>
                <a:cubicBezTo>
                  <a:pt x="2984246" y="217424"/>
                  <a:pt x="2988691" y="213360"/>
                  <a:pt x="2995422" y="206629"/>
                </a:cubicBezTo>
                <a:lnTo>
                  <a:pt x="2995422" y="216027"/>
                </a:lnTo>
                <a:cubicBezTo>
                  <a:pt x="2982976" y="232791"/>
                  <a:pt x="2971038" y="241173"/>
                  <a:pt x="2959608" y="241173"/>
                </a:cubicBezTo>
                <a:cubicBezTo>
                  <a:pt x="2954147" y="241173"/>
                  <a:pt x="2949829" y="239268"/>
                  <a:pt x="2946527" y="235458"/>
                </a:cubicBezTo>
                <a:cubicBezTo>
                  <a:pt x="2943352" y="231648"/>
                  <a:pt x="2941574" y="225171"/>
                  <a:pt x="2941574" y="216027"/>
                </a:cubicBezTo>
                <a:cubicBezTo>
                  <a:pt x="2925826" y="228219"/>
                  <a:pt x="2915920" y="235204"/>
                  <a:pt x="2911856" y="237109"/>
                </a:cubicBezTo>
                <a:cubicBezTo>
                  <a:pt x="2905887" y="239903"/>
                  <a:pt x="2899410" y="241300"/>
                  <a:pt x="2892679" y="241300"/>
                </a:cubicBezTo>
                <a:cubicBezTo>
                  <a:pt x="2882011" y="241300"/>
                  <a:pt x="2873248" y="237617"/>
                  <a:pt x="2866390" y="230378"/>
                </a:cubicBezTo>
                <a:cubicBezTo>
                  <a:pt x="2859532" y="223139"/>
                  <a:pt x="2856103" y="213614"/>
                  <a:pt x="2856103" y="201803"/>
                </a:cubicBezTo>
                <a:cubicBezTo>
                  <a:pt x="2856103" y="194310"/>
                  <a:pt x="2857754" y="187833"/>
                  <a:pt x="2861183" y="182372"/>
                </a:cubicBezTo>
                <a:cubicBezTo>
                  <a:pt x="2865755" y="174752"/>
                  <a:pt x="2873629" y="167640"/>
                  <a:pt x="2885059" y="160909"/>
                </a:cubicBezTo>
                <a:cubicBezTo>
                  <a:pt x="2896362" y="154305"/>
                  <a:pt x="2915158" y="146050"/>
                  <a:pt x="2941574" y="136525"/>
                </a:cubicBezTo>
                <a:lnTo>
                  <a:pt x="2941574" y="130429"/>
                </a:lnTo>
                <a:cubicBezTo>
                  <a:pt x="2941574" y="115188"/>
                  <a:pt x="2939034" y="104648"/>
                  <a:pt x="2934208" y="98933"/>
                </a:cubicBezTo>
                <a:cubicBezTo>
                  <a:pt x="2929382" y="93345"/>
                  <a:pt x="2922270" y="90424"/>
                  <a:pt x="2912999" y="90424"/>
                </a:cubicBezTo>
                <a:cubicBezTo>
                  <a:pt x="2906014" y="90424"/>
                  <a:pt x="2900426" y="92329"/>
                  <a:pt x="2896362" y="96138"/>
                </a:cubicBezTo>
                <a:cubicBezTo>
                  <a:pt x="2892044" y="99949"/>
                  <a:pt x="2890012" y="104267"/>
                  <a:pt x="2890012" y="109220"/>
                </a:cubicBezTo>
                <a:lnTo>
                  <a:pt x="2890266" y="118872"/>
                </a:lnTo>
                <a:cubicBezTo>
                  <a:pt x="2890266" y="124079"/>
                  <a:pt x="2888996" y="128016"/>
                  <a:pt x="2886329" y="130810"/>
                </a:cubicBezTo>
                <a:cubicBezTo>
                  <a:pt x="2883789" y="133604"/>
                  <a:pt x="2880360" y="135001"/>
                  <a:pt x="2876042" y="135001"/>
                </a:cubicBezTo>
                <a:cubicBezTo>
                  <a:pt x="2871978" y="135001"/>
                  <a:pt x="2868549" y="133477"/>
                  <a:pt x="2865882" y="130683"/>
                </a:cubicBezTo>
                <a:cubicBezTo>
                  <a:pt x="2863342" y="127762"/>
                  <a:pt x="2861945" y="123825"/>
                  <a:pt x="2861945" y="118745"/>
                </a:cubicBezTo>
                <a:cubicBezTo>
                  <a:pt x="2861945" y="109093"/>
                  <a:pt x="2866898" y="100330"/>
                  <a:pt x="2876677" y="92329"/>
                </a:cubicBezTo>
                <a:cubicBezTo>
                  <a:pt x="2886583" y="84201"/>
                  <a:pt x="2900299" y="80263"/>
                  <a:pt x="2918079" y="80263"/>
                </a:cubicBezTo>
                <a:close/>
                <a:moveTo>
                  <a:pt x="1970532" y="80263"/>
                </a:moveTo>
                <a:cubicBezTo>
                  <a:pt x="1985137" y="80263"/>
                  <a:pt x="1997837" y="83820"/>
                  <a:pt x="2008505" y="90932"/>
                </a:cubicBezTo>
                <a:lnTo>
                  <a:pt x="2041017" y="90932"/>
                </a:lnTo>
                <a:cubicBezTo>
                  <a:pt x="2045843" y="90932"/>
                  <a:pt x="2048637" y="91059"/>
                  <a:pt x="2049399" y="91313"/>
                </a:cubicBezTo>
                <a:cubicBezTo>
                  <a:pt x="2050161" y="91694"/>
                  <a:pt x="2050795" y="92075"/>
                  <a:pt x="2051050" y="92837"/>
                </a:cubicBezTo>
                <a:cubicBezTo>
                  <a:pt x="2051812" y="93852"/>
                  <a:pt x="2052066" y="95631"/>
                  <a:pt x="2052066" y="98171"/>
                </a:cubicBezTo>
                <a:cubicBezTo>
                  <a:pt x="2052066" y="101092"/>
                  <a:pt x="2051812" y="103124"/>
                  <a:pt x="2051304" y="104139"/>
                </a:cubicBezTo>
                <a:cubicBezTo>
                  <a:pt x="2050923" y="104775"/>
                  <a:pt x="2050288" y="105156"/>
                  <a:pt x="2049526" y="105537"/>
                </a:cubicBezTo>
                <a:cubicBezTo>
                  <a:pt x="2048637" y="105791"/>
                  <a:pt x="2045843" y="106045"/>
                  <a:pt x="2041017" y="106045"/>
                </a:cubicBezTo>
                <a:lnTo>
                  <a:pt x="2021077" y="106045"/>
                </a:lnTo>
                <a:cubicBezTo>
                  <a:pt x="2027427" y="114046"/>
                  <a:pt x="2030476" y="124333"/>
                  <a:pt x="2030476" y="136779"/>
                </a:cubicBezTo>
                <a:cubicBezTo>
                  <a:pt x="2030476" y="151130"/>
                  <a:pt x="2025014" y="163322"/>
                  <a:pt x="2014093" y="173482"/>
                </a:cubicBezTo>
                <a:cubicBezTo>
                  <a:pt x="2003170" y="183642"/>
                  <a:pt x="1988439" y="188722"/>
                  <a:pt x="1970024" y="188722"/>
                </a:cubicBezTo>
                <a:cubicBezTo>
                  <a:pt x="1962404" y="188722"/>
                  <a:pt x="1954657" y="187579"/>
                  <a:pt x="1946783" y="185420"/>
                </a:cubicBezTo>
                <a:cubicBezTo>
                  <a:pt x="1941830" y="189611"/>
                  <a:pt x="1938527" y="193294"/>
                  <a:pt x="1936877" y="196469"/>
                </a:cubicBezTo>
                <a:cubicBezTo>
                  <a:pt x="1935099" y="199644"/>
                  <a:pt x="1934210" y="202438"/>
                  <a:pt x="1934210" y="204597"/>
                </a:cubicBezTo>
                <a:cubicBezTo>
                  <a:pt x="1934210" y="206502"/>
                  <a:pt x="1935099" y="208407"/>
                  <a:pt x="1937004" y="210185"/>
                </a:cubicBezTo>
                <a:cubicBezTo>
                  <a:pt x="1938782" y="211963"/>
                  <a:pt x="1942464" y="213233"/>
                  <a:pt x="1947799" y="213995"/>
                </a:cubicBezTo>
                <a:cubicBezTo>
                  <a:pt x="1950847" y="214503"/>
                  <a:pt x="1958720" y="214884"/>
                  <a:pt x="1971167" y="215138"/>
                </a:cubicBezTo>
                <a:cubicBezTo>
                  <a:pt x="1994281" y="215773"/>
                  <a:pt x="2009139" y="216535"/>
                  <a:pt x="2015870" y="217551"/>
                </a:cubicBezTo>
                <a:cubicBezTo>
                  <a:pt x="2026285" y="218948"/>
                  <a:pt x="2034539" y="222885"/>
                  <a:pt x="2040763" y="229108"/>
                </a:cubicBezTo>
                <a:cubicBezTo>
                  <a:pt x="2046986" y="235331"/>
                  <a:pt x="2050033" y="243078"/>
                  <a:pt x="2050033" y="252222"/>
                </a:cubicBezTo>
                <a:cubicBezTo>
                  <a:pt x="2050033" y="264795"/>
                  <a:pt x="2044192" y="276606"/>
                  <a:pt x="2032381" y="287655"/>
                </a:cubicBezTo>
                <a:cubicBezTo>
                  <a:pt x="2014982" y="304038"/>
                  <a:pt x="1992249" y="312166"/>
                  <a:pt x="1964182" y="312166"/>
                </a:cubicBezTo>
                <a:cubicBezTo>
                  <a:pt x="1942592" y="312166"/>
                  <a:pt x="1924431" y="307213"/>
                  <a:pt x="1909572" y="297561"/>
                </a:cubicBezTo>
                <a:cubicBezTo>
                  <a:pt x="1901189" y="291973"/>
                  <a:pt x="1896999" y="286131"/>
                  <a:pt x="1896999" y="280162"/>
                </a:cubicBezTo>
                <a:cubicBezTo>
                  <a:pt x="1896999" y="277495"/>
                  <a:pt x="1897633" y="274828"/>
                  <a:pt x="1898904" y="272161"/>
                </a:cubicBezTo>
                <a:cubicBezTo>
                  <a:pt x="1900808" y="267970"/>
                  <a:pt x="1904745" y="262255"/>
                  <a:pt x="1910588" y="254889"/>
                </a:cubicBezTo>
                <a:cubicBezTo>
                  <a:pt x="1911350" y="253873"/>
                  <a:pt x="1917064" y="247777"/>
                  <a:pt x="1927733" y="236728"/>
                </a:cubicBezTo>
                <a:cubicBezTo>
                  <a:pt x="1921891" y="233299"/>
                  <a:pt x="1917827" y="230251"/>
                  <a:pt x="1915414" y="227457"/>
                </a:cubicBezTo>
                <a:cubicBezTo>
                  <a:pt x="1913001" y="224790"/>
                  <a:pt x="1911731" y="221615"/>
                  <a:pt x="1911731" y="218186"/>
                </a:cubicBezTo>
                <a:cubicBezTo>
                  <a:pt x="1911731" y="214249"/>
                  <a:pt x="1913382" y="209677"/>
                  <a:pt x="1916557" y="204470"/>
                </a:cubicBezTo>
                <a:cubicBezTo>
                  <a:pt x="1919732" y="199263"/>
                  <a:pt x="1927098" y="191770"/>
                  <a:pt x="1938527" y="182245"/>
                </a:cubicBezTo>
                <a:cubicBezTo>
                  <a:pt x="1929257" y="177673"/>
                  <a:pt x="1922018" y="171196"/>
                  <a:pt x="1916938" y="163068"/>
                </a:cubicBezTo>
                <a:cubicBezTo>
                  <a:pt x="1911985" y="154813"/>
                  <a:pt x="1909445" y="145796"/>
                  <a:pt x="1909445" y="135763"/>
                </a:cubicBezTo>
                <a:cubicBezTo>
                  <a:pt x="1909445" y="120650"/>
                  <a:pt x="1915160" y="107569"/>
                  <a:pt x="1926589" y="96647"/>
                </a:cubicBezTo>
                <a:cubicBezTo>
                  <a:pt x="1938020" y="85725"/>
                  <a:pt x="1952752" y="80263"/>
                  <a:pt x="1970532" y="80263"/>
                </a:cubicBezTo>
                <a:close/>
                <a:moveTo>
                  <a:pt x="1763649" y="80263"/>
                </a:moveTo>
                <a:lnTo>
                  <a:pt x="1770761" y="80263"/>
                </a:lnTo>
                <a:lnTo>
                  <a:pt x="1770761" y="112776"/>
                </a:lnTo>
                <a:cubicBezTo>
                  <a:pt x="1788795" y="91059"/>
                  <a:pt x="1805939" y="80263"/>
                  <a:pt x="1822195" y="80263"/>
                </a:cubicBezTo>
                <a:cubicBezTo>
                  <a:pt x="1830577" y="80263"/>
                  <a:pt x="1837817" y="82296"/>
                  <a:pt x="1843786" y="86487"/>
                </a:cubicBezTo>
                <a:cubicBezTo>
                  <a:pt x="1849882" y="90677"/>
                  <a:pt x="1854581" y="97536"/>
                  <a:pt x="1858264" y="107188"/>
                </a:cubicBezTo>
                <a:cubicBezTo>
                  <a:pt x="1860677" y="113919"/>
                  <a:pt x="1861947" y="124206"/>
                  <a:pt x="1861947" y="138049"/>
                </a:cubicBezTo>
                <a:lnTo>
                  <a:pt x="1861947" y="203454"/>
                </a:lnTo>
                <a:cubicBezTo>
                  <a:pt x="1861947" y="213233"/>
                  <a:pt x="1862708" y="219710"/>
                  <a:pt x="1864233" y="223266"/>
                </a:cubicBezTo>
                <a:cubicBezTo>
                  <a:pt x="1865502" y="226060"/>
                  <a:pt x="1867408" y="228219"/>
                  <a:pt x="1870202" y="229743"/>
                </a:cubicBezTo>
                <a:cubicBezTo>
                  <a:pt x="1872869" y="231267"/>
                  <a:pt x="1877949" y="232156"/>
                  <a:pt x="1885314" y="232156"/>
                </a:cubicBezTo>
                <a:lnTo>
                  <a:pt x="1885314" y="238125"/>
                </a:lnTo>
                <a:lnTo>
                  <a:pt x="1809495" y="238125"/>
                </a:lnTo>
                <a:lnTo>
                  <a:pt x="1809495" y="232156"/>
                </a:lnTo>
                <a:lnTo>
                  <a:pt x="1812670" y="232156"/>
                </a:lnTo>
                <a:cubicBezTo>
                  <a:pt x="1819783" y="232156"/>
                  <a:pt x="1824863" y="231013"/>
                  <a:pt x="1827657" y="228854"/>
                </a:cubicBezTo>
                <a:cubicBezTo>
                  <a:pt x="1830451" y="226695"/>
                  <a:pt x="1832483" y="223393"/>
                  <a:pt x="1833626" y="219202"/>
                </a:cubicBezTo>
                <a:cubicBezTo>
                  <a:pt x="1834007" y="217551"/>
                  <a:pt x="1834261" y="212344"/>
                  <a:pt x="1834261" y="203454"/>
                </a:cubicBezTo>
                <a:lnTo>
                  <a:pt x="1834261" y="140716"/>
                </a:lnTo>
                <a:cubicBezTo>
                  <a:pt x="1834261" y="126746"/>
                  <a:pt x="1832483" y="116586"/>
                  <a:pt x="1828800" y="110236"/>
                </a:cubicBezTo>
                <a:cubicBezTo>
                  <a:pt x="1825244" y="104013"/>
                  <a:pt x="1819148" y="100838"/>
                  <a:pt x="1810512" y="100838"/>
                </a:cubicBezTo>
                <a:cubicBezTo>
                  <a:pt x="1797177" y="100838"/>
                  <a:pt x="1783969" y="108076"/>
                  <a:pt x="1770761" y="122555"/>
                </a:cubicBezTo>
                <a:lnTo>
                  <a:pt x="1770761" y="203454"/>
                </a:lnTo>
                <a:cubicBezTo>
                  <a:pt x="1770761" y="213868"/>
                  <a:pt x="1771395" y="220218"/>
                  <a:pt x="1772666" y="222758"/>
                </a:cubicBezTo>
                <a:cubicBezTo>
                  <a:pt x="1774189" y="225933"/>
                  <a:pt x="1776349" y="228346"/>
                  <a:pt x="1779143" y="229870"/>
                </a:cubicBezTo>
                <a:cubicBezTo>
                  <a:pt x="1781810" y="231394"/>
                  <a:pt x="1787398" y="232156"/>
                  <a:pt x="1795780" y="232156"/>
                </a:cubicBezTo>
                <a:lnTo>
                  <a:pt x="1795780" y="238125"/>
                </a:lnTo>
                <a:lnTo>
                  <a:pt x="1719961" y="238125"/>
                </a:lnTo>
                <a:lnTo>
                  <a:pt x="1719961" y="232156"/>
                </a:lnTo>
                <a:lnTo>
                  <a:pt x="1723263" y="232156"/>
                </a:lnTo>
                <a:cubicBezTo>
                  <a:pt x="1731010" y="232156"/>
                  <a:pt x="1736344" y="230124"/>
                  <a:pt x="1739138" y="226187"/>
                </a:cubicBezTo>
                <a:cubicBezTo>
                  <a:pt x="1741805" y="222250"/>
                  <a:pt x="1743202" y="214630"/>
                  <a:pt x="1743202" y="203454"/>
                </a:cubicBezTo>
                <a:lnTo>
                  <a:pt x="1743202" y="146558"/>
                </a:lnTo>
                <a:cubicBezTo>
                  <a:pt x="1743202" y="128143"/>
                  <a:pt x="1742820" y="116967"/>
                  <a:pt x="1741932" y="112902"/>
                </a:cubicBezTo>
                <a:cubicBezTo>
                  <a:pt x="1741043" y="108838"/>
                  <a:pt x="1739773" y="106172"/>
                  <a:pt x="1738122" y="104648"/>
                </a:cubicBezTo>
                <a:cubicBezTo>
                  <a:pt x="1736344" y="103251"/>
                  <a:pt x="1734058" y="102488"/>
                  <a:pt x="1731137" y="102488"/>
                </a:cubicBezTo>
                <a:cubicBezTo>
                  <a:pt x="1727962" y="102488"/>
                  <a:pt x="1724279" y="103377"/>
                  <a:pt x="1719961" y="105029"/>
                </a:cubicBezTo>
                <a:lnTo>
                  <a:pt x="1717420" y="98933"/>
                </a:lnTo>
                <a:close/>
                <a:moveTo>
                  <a:pt x="1022985" y="80263"/>
                </a:moveTo>
                <a:cubicBezTo>
                  <a:pt x="1036574" y="80263"/>
                  <a:pt x="1047750" y="82550"/>
                  <a:pt x="1056513" y="87122"/>
                </a:cubicBezTo>
                <a:cubicBezTo>
                  <a:pt x="1063117" y="90551"/>
                  <a:pt x="1067943" y="96012"/>
                  <a:pt x="1070991" y="103377"/>
                </a:cubicBezTo>
                <a:cubicBezTo>
                  <a:pt x="1073023" y="108204"/>
                  <a:pt x="1074039" y="117983"/>
                  <a:pt x="1074039" y="132842"/>
                </a:cubicBezTo>
                <a:lnTo>
                  <a:pt x="1074039" y="184912"/>
                </a:lnTo>
                <a:cubicBezTo>
                  <a:pt x="1074039" y="199517"/>
                  <a:pt x="1074293" y="208407"/>
                  <a:pt x="1074928" y="211709"/>
                </a:cubicBezTo>
                <a:cubicBezTo>
                  <a:pt x="1075436" y="215011"/>
                  <a:pt x="1076325" y="217297"/>
                  <a:pt x="1077595" y="218313"/>
                </a:cubicBezTo>
                <a:cubicBezTo>
                  <a:pt x="1078992" y="219456"/>
                  <a:pt x="1080389" y="220091"/>
                  <a:pt x="1082040" y="220091"/>
                </a:cubicBezTo>
                <a:cubicBezTo>
                  <a:pt x="1083818" y="220091"/>
                  <a:pt x="1085469" y="219710"/>
                  <a:pt x="1086739" y="218821"/>
                </a:cubicBezTo>
                <a:cubicBezTo>
                  <a:pt x="1089152" y="217424"/>
                  <a:pt x="1093597" y="213360"/>
                  <a:pt x="1100328" y="206629"/>
                </a:cubicBezTo>
                <a:lnTo>
                  <a:pt x="1100328" y="216027"/>
                </a:lnTo>
                <a:cubicBezTo>
                  <a:pt x="1087882" y="232791"/>
                  <a:pt x="1075944" y="241173"/>
                  <a:pt x="1064514" y="241173"/>
                </a:cubicBezTo>
                <a:cubicBezTo>
                  <a:pt x="1059053" y="241173"/>
                  <a:pt x="1054735" y="239268"/>
                  <a:pt x="1051433" y="235458"/>
                </a:cubicBezTo>
                <a:cubicBezTo>
                  <a:pt x="1048258" y="231648"/>
                  <a:pt x="1046480" y="225171"/>
                  <a:pt x="1046480" y="216027"/>
                </a:cubicBezTo>
                <a:cubicBezTo>
                  <a:pt x="1030732" y="228219"/>
                  <a:pt x="1020826" y="235204"/>
                  <a:pt x="1016762" y="237109"/>
                </a:cubicBezTo>
                <a:cubicBezTo>
                  <a:pt x="1010793" y="239903"/>
                  <a:pt x="1004316" y="241300"/>
                  <a:pt x="997585" y="241300"/>
                </a:cubicBezTo>
                <a:cubicBezTo>
                  <a:pt x="986917" y="241300"/>
                  <a:pt x="978154" y="237617"/>
                  <a:pt x="971296" y="230378"/>
                </a:cubicBezTo>
                <a:cubicBezTo>
                  <a:pt x="964438" y="223139"/>
                  <a:pt x="961009" y="213614"/>
                  <a:pt x="961009" y="201803"/>
                </a:cubicBezTo>
                <a:cubicBezTo>
                  <a:pt x="961009" y="194310"/>
                  <a:pt x="962660" y="187833"/>
                  <a:pt x="966089" y="182372"/>
                </a:cubicBezTo>
                <a:cubicBezTo>
                  <a:pt x="970661" y="174752"/>
                  <a:pt x="978535" y="167640"/>
                  <a:pt x="989965" y="160909"/>
                </a:cubicBezTo>
                <a:cubicBezTo>
                  <a:pt x="1001268" y="154305"/>
                  <a:pt x="1020064" y="146050"/>
                  <a:pt x="1046480" y="136525"/>
                </a:cubicBezTo>
                <a:lnTo>
                  <a:pt x="1046480" y="130429"/>
                </a:lnTo>
                <a:cubicBezTo>
                  <a:pt x="1046480" y="115188"/>
                  <a:pt x="1043940" y="104648"/>
                  <a:pt x="1039114" y="98933"/>
                </a:cubicBezTo>
                <a:cubicBezTo>
                  <a:pt x="1034288" y="93345"/>
                  <a:pt x="1027176" y="90424"/>
                  <a:pt x="1017905" y="90424"/>
                </a:cubicBezTo>
                <a:cubicBezTo>
                  <a:pt x="1010920" y="90424"/>
                  <a:pt x="1005332" y="92329"/>
                  <a:pt x="1001268" y="96138"/>
                </a:cubicBezTo>
                <a:cubicBezTo>
                  <a:pt x="996950" y="99949"/>
                  <a:pt x="994918" y="104267"/>
                  <a:pt x="994918" y="109220"/>
                </a:cubicBezTo>
                <a:lnTo>
                  <a:pt x="995172" y="118872"/>
                </a:lnTo>
                <a:cubicBezTo>
                  <a:pt x="995172" y="124079"/>
                  <a:pt x="993902" y="128016"/>
                  <a:pt x="991235" y="130810"/>
                </a:cubicBezTo>
                <a:cubicBezTo>
                  <a:pt x="988695" y="133604"/>
                  <a:pt x="985266" y="135001"/>
                  <a:pt x="980948" y="135001"/>
                </a:cubicBezTo>
                <a:cubicBezTo>
                  <a:pt x="976884" y="135001"/>
                  <a:pt x="973455" y="133477"/>
                  <a:pt x="970788" y="130683"/>
                </a:cubicBezTo>
                <a:cubicBezTo>
                  <a:pt x="968248" y="127762"/>
                  <a:pt x="966851" y="123825"/>
                  <a:pt x="966851" y="118745"/>
                </a:cubicBezTo>
                <a:cubicBezTo>
                  <a:pt x="966851" y="109093"/>
                  <a:pt x="971804" y="100330"/>
                  <a:pt x="981583" y="92329"/>
                </a:cubicBezTo>
                <a:cubicBezTo>
                  <a:pt x="991489" y="84201"/>
                  <a:pt x="1005205" y="80263"/>
                  <a:pt x="1022985" y="80263"/>
                </a:cubicBezTo>
                <a:close/>
                <a:moveTo>
                  <a:pt x="624459" y="80263"/>
                </a:moveTo>
                <a:cubicBezTo>
                  <a:pt x="639572" y="80263"/>
                  <a:pt x="652018" y="84201"/>
                  <a:pt x="661670" y="92201"/>
                </a:cubicBezTo>
                <a:cubicBezTo>
                  <a:pt x="671449" y="100202"/>
                  <a:pt x="676275" y="108458"/>
                  <a:pt x="676275" y="117094"/>
                </a:cubicBezTo>
                <a:cubicBezTo>
                  <a:pt x="676275" y="121285"/>
                  <a:pt x="674878" y="124713"/>
                  <a:pt x="672084" y="127381"/>
                </a:cubicBezTo>
                <a:cubicBezTo>
                  <a:pt x="669417" y="130048"/>
                  <a:pt x="665607" y="131318"/>
                  <a:pt x="660654" y="131318"/>
                </a:cubicBezTo>
                <a:cubicBezTo>
                  <a:pt x="654050" y="131318"/>
                  <a:pt x="649097" y="129159"/>
                  <a:pt x="645795" y="124968"/>
                </a:cubicBezTo>
                <a:cubicBezTo>
                  <a:pt x="643890" y="122555"/>
                  <a:pt x="642620" y="118110"/>
                  <a:pt x="641985" y="111506"/>
                </a:cubicBezTo>
                <a:cubicBezTo>
                  <a:pt x="641350" y="104901"/>
                  <a:pt x="639191" y="99949"/>
                  <a:pt x="635254" y="96520"/>
                </a:cubicBezTo>
                <a:cubicBezTo>
                  <a:pt x="631317" y="93091"/>
                  <a:pt x="625856" y="91439"/>
                  <a:pt x="618998" y="91439"/>
                </a:cubicBezTo>
                <a:cubicBezTo>
                  <a:pt x="607822" y="91439"/>
                  <a:pt x="598805" y="95631"/>
                  <a:pt x="592074" y="103886"/>
                </a:cubicBezTo>
                <a:cubicBezTo>
                  <a:pt x="582930" y="114808"/>
                  <a:pt x="578485" y="129286"/>
                  <a:pt x="578485" y="147193"/>
                </a:cubicBezTo>
                <a:cubicBezTo>
                  <a:pt x="578485" y="165481"/>
                  <a:pt x="582930" y="181610"/>
                  <a:pt x="591947" y="195707"/>
                </a:cubicBezTo>
                <a:cubicBezTo>
                  <a:pt x="600964" y="209677"/>
                  <a:pt x="613029" y="216662"/>
                  <a:pt x="628396" y="216662"/>
                </a:cubicBezTo>
                <a:cubicBezTo>
                  <a:pt x="639318" y="216662"/>
                  <a:pt x="649097" y="212979"/>
                  <a:pt x="657860" y="205486"/>
                </a:cubicBezTo>
                <a:cubicBezTo>
                  <a:pt x="663956" y="200279"/>
                  <a:pt x="669925" y="191008"/>
                  <a:pt x="675767" y="177546"/>
                </a:cubicBezTo>
                <a:lnTo>
                  <a:pt x="680593" y="179832"/>
                </a:lnTo>
                <a:cubicBezTo>
                  <a:pt x="676529" y="200025"/>
                  <a:pt x="668401" y="215646"/>
                  <a:pt x="656336" y="226441"/>
                </a:cubicBezTo>
                <a:cubicBezTo>
                  <a:pt x="644271" y="237363"/>
                  <a:pt x="630936" y="242824"/>
                  <a:pt x="616331" y="242824"/>
                </a:cubicBezTo>
                <a:cubicBezTo>
                  <a:pt x="598932" y="242824"/>
                  <a:pt x="583692" y="235458"/>
                  <a:pt x="570738" y="220853"/>
                </a:cubicBezTo>
                <a:cubicBezTo>
                  <a:pt x="557784" y="206248"/>
                  <a:pt x="551307" y="186563"/>
                  <a:pt x="551307" y="161671"/>
                </a:cubicBezTo>
                <a:cubicBezTo>
                  <a:pt x="551307" y="137541"/>
                  <a:pt x="558546" y="117856"/>
                  <a:pt x="572897" y="102870"/>
                </a:cubicBezTo>
                <a:cubicBezTo>
                  <a:pt x="587248" y="87757"/>
                  <a:pt x="604393" y="80263"/>
                  <a:pt x="624459" y="80263"/>
                </a:cubicBezTo>
                <a:close/>
                <a:moveTo>
                  <a:pt x="3585083" y="80010"/>
                </a:moveTo>
                <a:cubicBezTo>
                  <a:pt x="3602228" y="80010"/>
                  <a:pt x="3616325" y="85725"/>
                  <a:pt x="3627374" y="97027"/>
                </a:cubicBezTo>
                <a:cubicBezTo>
                  <a:pt x="3638423" y="108331"/>
                  <a:pt x="3644011" y="123571"/>
                  <a:pt x="3644011" y="142494"/>
                </a:cubicBezTo>
                <a:lnTo>
                  <a:pt x="3537966" y="142494"/>
                </a:lnTo>
                <a:cubicBezTo>
                  <a:pt x="3537966" y="165354"/>
                  <a:pt x="3543427" y="183134"/>
                  <a:pt x="3554603" y="196088"/>
                </a:cubicBezTo>
                <a:cubicBezTo>
                  <a:pt x="3565779" y="209042"/>
                  <a:pt x="3578860" y="215519"/>
                  <a:pt x="3593973" y="215519"/>
                </a:cubicBezTo>
                <a:cubicBezTo>
                  <a:pt x="3604006" y="215519"/>
                  <a:pt x="3612769" y="212725"/>
                  <a:pt x="3620135" y="207264"/>
                </a:cubicBezTo>
                <a:cubicBezTo>
                  <a:pt x="3627628" y="201676"/>
                  <a:pt x="3633851" y="192278"/>
                  <a:pt x="3638804" y="178816"/>
                </a:cubicBezTo>
                <a:lnTo>
                  <a:pt x="3644011" y="182245"/>
                </a:lnTo>
                <a:cubicBezTo>
                  <a:pt x="3641598" y="197485"/>
                  <a:pt x="3634867" y="211455"/>
                  <a:pt x="3623564" y="224028"/>
                </a:cubicBezTo>
                <a:cubicBezTo>
                  <a:pt x="3612261" y="236474"/>
                  <a:pt x="3598164" y="242824"/>
                  <a:pt x="3581273" y="242824"/>
                </a:cubicBezTo>
                <a:cubicBezTo>
                  <a:pt x="3562858" y="242824"/>
                  <a:pt x="3546983" y="235585"/>
                  <a:pt x="3533902" y="221361"/>
                </a:cubicBezTo>
                <a:cubicBezTo>
                  <a:pt x="3520821" y="207010"/>
                  <a:pt x="3514217" y="187706"/>
                  <a:pt x="3514217" y="163449"/>
                </a:cubicBezTo>
                <a:cubicBezTo>
                  <a:pt x="3514217" y="137160"/>
                  <a:pt x="3520948" y="116713"/>
                  <a:pt x="3534410" y="102108"/>
                </a:cubicBezTo>
                <a:cubicBezTo>
                  <a:pt x="3547872" y="87376"/>
                  <a:pt x="3564763" y="80010"/>
                  <a:pt x="3585083" y="80010"/>
                </a:cubicBezTo>
                <a:close/>
                <a:moveTo>
                  <a:pt x="2740152" y="75564"/>
                </a:moveTo>
                <a:cubicBezTo>
                  <a:pt x="2741676" y="75564"/>
                  <a:pt x="2743327" y="75819"/>
                  <a:pt x="2744978" y="76200"/>
                </a:cubicBezTo>
                <a:cubicBezTo>
                  <a:pt x="2749804" y="77724"/>
                  <a:pt x="2753487" y="81026"/>
                  <a:pt x="2755773" y="85979"/>
                </a:cubicBezTo>
                <a:cubicBezTo>
                  <a:pt x="2758059" y="90805"/>
                  <a:pt x="2758186" y="96138"/>
                  <a:pt x="2756281" y="101981"/>
                </a:cubicBezTo>
                <a:cubicBezTo>
                  <a:pt x="2754122" y="108585"/>
                  <a:pt x="2749423" y="113284"/>
                  <a:pt x="2742184" y="116205"/>
                </a:cubicBezTo>
                <a:cubicBezTo>
                  <a:pt x="2736215" y="118745"/>
                  <a:pt x="2728087" y="120014"/>
                  <a:pt x="2717800" y="120142"/>
                </a:cubicBezTo>
                <a:lnTo>
                  <a:pt x="2717800" y="177673"/>
                </a:lnTo>
                <a:cubicBezTo>
                  <a:pt x="2717800" y="194056"/>
                  <a:pt x="2718181" y="204978"/>
                  <a:pt x="2718943" y="210312"/>
                </a:cubicBezTo>
                <a:cubicBezTo>
                  <a:pt x="2719705" y="213995"/>
                  <a:pt x="2721102" y="216789"/>
                  <a:pt x="2723134" y="218567"/>
                </a:cubicBezTo>
                <a:cubicBezTo>
                  <a:pt x="2724912" y="220091"/>
                  <a:pt x="2727071" y="220853"/>
                  <a:pt x="2729484" y="220853"/>
                </a:cubicBezTo>
                <a:cubicBezTo>
                  <a:pt x="2733040" y="220853"/>
                  <a:pt x="2736850" y="219964"/>
                  <a:pt x="2741295" y="218059"/>
                </a:cubicBezTo>
                <a:lnTo>
                  <a:pt x="2743581" y="223901"/>
                </a:lnTo>
                <a:lnTo>
                  <a:pt x="2697734" y="242824"/>
                </a:lnTo>
                <a:lnTo>
                  <a:pt x="2690114" y="242824"/>
                </a:lnTo>
                <a:lnTo>
                  <a:pt x="2690114" y="210312"/>
                </a:lnTo>
                <a:cubicBezTo>
                  <a:pt x="2677668" y="223774"/>
                  <a:pt x="2667635" y="232791"/>
                  <a:pt x="2660015" y="237236"/>
                </a:cubicBezTo>
                <a:cubicBezTo>
                  <a:pt x="2653665" y="240919"/>
                  <a:pt x="2646426" y="242824"/>
                  <a:pt x="2638044" y="242824"/>
                </a:cubicBezTo>
                <a:cubicBezTo>
                  <a:pt x="2620010" y="242824"/>
                  <a:pt x="2608199" y="233934"/>
                  <a:pt x="2602611" y="216154"/>
                </a:cubicBezTo>
                <a:cubicBezTo>
                  <a:pt x="2600198" y="208407"/>
                  <a:pt x="2598928" y="197358"/>
                  <a:pt x="2598928" y="183007"/>
                </a:cubicBezTo>
                <a:lnTo>
                  <a:pt x="2598928" y="114554"/>
                </a:lnTo>
                <a:cubicBezTo>
                  <a:pt x="2598928" y="103251"/>
                  <a:pt x="2595880" y="96138"/>
                  <a:pt x="2589657" y="92963"/>
                </a:cubicBezTo>
                <a:cubicBezTo>
                  <a:pt x="2586609" y="91567"/>
                  <a:pt x="2581021" y="90805"/>
                  <a:pt x="2573020" y="90932"/>
                </a:cubicBezTo>
                <a:lnTo>
                  <a:pt x="2573020" y="84709"/>
                </a:lnTo>
                <a:lnTo>
                  <a:pt x="2626741" y="84709"/>
                </a:lnTo>
                <a:lnTo>
                  <a:pt x="2626741" y="187452"/>
                </a:lnTo>
                <a:cubicBezTo>
                  <a:pt x="2626741" y="210566"/>
                  <a:pt x="2635250" y="222250"/>
                  <a:pt x="2652141" y="222250"/>
                </a:cubicBezTo>
                <a:cubicBezTo>
                  <a:pt x="2656967" y="222250"/>
                  <a:pt x="2662428" y="220726"/>
                  <a:pt x="2668524" y="217678"/>
                </a:cubicBezTo>
                <a:cubicBezTo>
                  <a:pt x="2674620" y="214630"/>
                  <a:pt x="2681859" y="208915"/>
                  <a:pt x="2690114" y="200406"/>
                </a:cubicBezTo>
                <a:lnTo>
                  <a:pt x="2690114" y="113538"/>
                </a:lnTo>
                <a:cubicBezTo>
                  <a:pt x="2690114" y="104775"/>
                  <a:pt x="2688590" y="98806"/>
                  <a:pt x="2685288" y="95758"/>
                </a:cubicBezTo>
                <a:cubicBezTo>
                  <a:pt x="2682113" y="92837"/>
                  <a:pt x="2675509" y="91186"/>
                  <a:pt x="2665603" y="90932"/>
                </a:cubicBezTo>
                <a:lnTo>
                  <a:pt x="2665603" y="84709"/>
                </a:lnTo>
                <a:lnTo>
                  <a:pt x="2717800" y="84709"/>
                </a:lnTo>
                <a:lnTo>
                  <a:pt x="2717800" y="113538"/>
                </a:lnTo>
                <a:cubicBezTo>
                  <a:pt x="2721229" y="113284"/>
                  <a:pt x="2726309" y="112395"/>
                  <a:pt x="2733040" y="110744"/>
                </a:cubicBezTo>
                <a:cubicBezTo>
                  <a:pt x="2736342" y="109093"/>
                  <a:pt x="2737485" y="107314"/>
                  <a:pt x="2736215" y="105410"/>
                </a:cubicBezTo>
                <a:cubicBezTo>
                  <a:pt x="2736215" y="105156"/>
                  <a:pt x="2734945" y="104267"/>
                  <a:pt x="2732405" y="102616"/>
                </a:cubicBezTo>
                <a:cubicBezTo>
                  <a:pt x="2729992" y="100964"/>
                  <a:pt x="2728214" y="99187"/>
                  <a:pt x="2727198" y="97282"/>
                </a:cubicBezTo>
                <a:cubicBezTo>
                  <a:pt x="2724912" y="93472"/>
                  <a:pt x="2724277" y="89788"/>
                  <a:pt x="2725293" y="86233"/>
                </a:cubicBezTo>
                <a:cubicBezTo>
                  <a:pt x="2726182" y="82676"/>
                  <a:pt x="2728595" y="79756"/>
                  <a:pt x="2732532" y="77597"/>
                </a:cubicBezTo>
                <a:cubicBezTo>
                  <a:pt x="2734945" y="76326"/>
                  <a:pt x="2737485" y="75564"/>
                  <a:pt x="2740152" y="75564"/>
                </a:cubicBezTo>
                <a:close/>
                <a:moveTo>
                  <a:pt x="1696974" y="75564"/>
                </a:moveTo>
                <a:cubicBezTo>
                  <a:pt x="1698498" y="75564"/>
                  <a:pt x="1700149" y="75819"/>
                  <a:pt x="1701800" y="76200"/>
                </a:cubicBezTo>
                <a:cubicBezTo>
                  <a:pt x="1706626" y="77724"/>
                  <a:pt x="1710308" y="81026"/>
                  <a:pt x="1712595" y="85979"/>
                </a:cubicBezTo>
                <a:cubicBezTo>
                  <a:pt x="1714881" y="90805"/>
                  <a:pt x="1715008" y="96138"/>
                  <a:pt x="1713102" y="101981"/>
                </a:cubicBezTo>
                <a:cubicBezTo>
                  <a:pt x="1710944" y="108585"/>
                  <a:pt x="1706245" y="113284"/>
                  <a:pt x="1699006" y="116205"/>
                </a:cubicBezTo>
                <a:cubicBezTo>
                  <a:pt x="1693037" y="118745"/>
                  <a:pt x="1684908" y="120014"/>
                  <a:pt x="1674622" y="120142"/>
                </a:cubicBezTo>
                <a:lnTo>
                  <a:pt x="1674622" y="177673"/>
                </a:lnTo>
                <a:cubicBezTo>
                  <a:pt x="1674622" y="194056"/>
                  <a:pt x="1675002" y="204978"/>
                  <a:pt x="1675764" y="210312"/>
                </a:cubicBezTo>
                <a:cubicBezTo>
                  <a:pt x="1676527" y="213995"/>
                  <a:pt x="1677924" y="216789"/>
                  <a:pt x="1679956" y="218567"/>
                </a:cubicBezTo>
                <a:cubicBezTo>
                  <a:pt x="1681733" y="220091"/>
                  <a:pt x="1683893" y="220853"/>
                  <a:pt x="1686306" y="220853"/>
                </a:cubicBezTo>
                <a:cubicBezTo>
                  <a:pt x="1689862" y="220853"/>
                  <a:pt x="1693672" y="219964"/>
                  <a:pt x="1698117" y="218059"/>
                </a:cubicBezTo>
                <a:lnTo>
                  <a:pt x="1700402" y="223901"/>
                </a:lnTo>
                <a:lnTo>
                  <a:pt x="1654556" y="242824"/>
                </a:lnTo>
                <a:lnTo>
                  <a:pt x="1646936" y="242824"/>
                </a:lnTo>
                <a:lnTo>
                  <a:pt x="1646936" y="210312"/>
                </a:lnTo>
                <a:cubicBezTo>
                  <a:pt x="1634489" y="223774"/>
                  <a:pt x="1624457" y="232791"/>
                  <a:pt x="1616837" y="237236"/>
                </a:cubicBezTo>
                <a:cubicBezTo>
                  <a:pt x="1610487" y="240919"/>
                  <a:pt x="1603248" y="242824"/>
                  <a:pt x="1594866" y="242824"/>
                </a:cubicBezTo>
                <a:cubicBezTo>
                  <a:pt x="1576832" y="242824"/>
                  <a:pt x="1565020" y="233934"/>
                  <a:pt x="1559433" y="216154"/>
                </a:cubicBezTo>
                <a:cubicBezTo>
                  <a:pt x="1557020" y="208407"/>
                  <a:pt x="1555750" y="197358"/>
                  <a:pt x="1555750" y="183007"/>
                </a:cubicBezTo>
                <a:lnTo>
                  <a:pt x="1555750" y="114554"/>
                </a:lnTo>
                <a:cubicBezTo>
                  <a:pt x="1555750" y="103251"/>
                  <a:pt x="1552702" y="96138"/>
                  <a:pt x="1546479" y="92963"/>
                </a:cubicBezTo>
                <a:cubicBezTo>
                  <a:pt x="1543431" y="91567"/>
                  <a:pt x="1537843" y="90805"/>
                  <a:pt x="1529842" y="90932"/>
                </a:cubicBezTo>
                <a:lnTo>
                  <a:pt x="1529842" y="84709"/>
                </a:lnTo>
                <a:lnTo>
                  <a:pt x="1583563" y="84709"/>
                </a:lnTo>
                <a:lnTo>
                  <a:pt x="1583563" y="187452"/>
                </a:lnTo>
                <a:cubicBezTo>
                  <a:pt x="1583563" y="210566"/>
                  <a:pt x="1592072" y="222250"/>
                  <a:pt x="1608963" y="222250"/>
                </a:cubicBezTo>
                <a:cubicBezTo>
                  <a:pt x="1613789" y="222250"/>
                  <a:pt x="1619250" y="220726"/>
                  <a:pt x="1625345" y="217678"/>
                </a:cubicBezTo>
                <a:cubicBezTo>
                  <a:pt x="1631442" y="214630"/>
                  <a:pt x="1638681" y="208915"/>
                  <a:pt x="1646936" y="200406"/>
                </a:cubicBezTo>
                <a:lnTo>
                  <a:pt x="1646936" y="113538"/>
                </a:lnTo>
                <a:cubicBezTo>
                  <a:pt x="1646936" y="104775"/>
                  <a:pt x="1645412" y="98806"/>
                  <a:pt x="1642110" y="95758"/>
                </a:cubicBezTo>
                <a:cubicBezTo>
                  <a:pt x="1638935" y="92837"/>
                  <a:pt x="1632331" y="91186"/>
                  <a:pt x="1622425" y="90932"/>
                </a:cubicBezTo>
                <a:lnTo>
                  <a:pt x="1622425" y="84709"/>
                </a:lnTo>
                <a:lnTo>
                  <a:pt x="1674622" y="84709"/>
                </a:lnTo>
                <a:lnTo>
                  <a:pt x="1674622" y="113538"/>
                </a:lnTo>
                <a:cubicBezTo>
                  <a:pt x="1678051" y="113284"/>
                  <a:pt x="1683131" y="112395"/>
                  <a:pt x="1689862" y="110744"/>
                </a:cubicBezTo>
                <a:cubicBezTo>
                  <a:pt x="1693164" y="109093"/>
                  <a:pt x="1694307" y="107314"/>
                  <a:pt x="1693037" y="105410"/>
                </a:cubicBezTo>
                <a:cubicBezTo>
                  <a:pt x="1693037" y="105156"/>
                  <a:pt x="1691767" y="104267"/>
                  <a:pt x="1689227" y="102616"/>
                </a:cubicBezTo>
                <a:cubicBezTo>
                  <a:pt x="1686814" y="100964"/>
                  <a:pt x="1685036" y="99187"/>
                  <a:pt x="1684020" y="97282"/>
                </a:cubicBezTo>
                <a:cubicBezTo>
                  <a:pt x="1681733" y="93472"/>
                  <a:pt x="1681099" y="89788"/>
                  <a:pt x="1682114" y="86233"/>
                </a:cubicBezTo>
                <a:cubicBezTo>
                  <a:pt x="1683004" y="82676"/>
                  <a:pt x="1685417" y="79756"/>
                  <a:pt x="1689354" y="77597"/>
                </a:cubicBezTo>
                <a:cubicBezTo>
                  <a:pt x="1691767" y="76326"/>
                  <a:pt x="1694307" y="75564"/>
                  <a:pt x="1696974" y="75564"/>
                </a:cubicBezTo>
                <a:close/>
                <a:moveTo>
                  <a:pt x="523113" y="75564"/>
                </a:moveTo>
                <a:cubicBezTo>
                  <a:pt x="524637" y="75564"/>
                  <a:pt x="526288" y="75819"/>
                  <a:pt x="527812" y="76200"/>
                </a:cubicBezTo>
                <a:cubicBezTo>
                  <a:pt x="532765" y="77724"/>
                  <a:pt x="536448" y="81026"/>
                  <a:pt x="538734" y="85979"/>
                </a:cubicBezTo>
                <a:cubicBezTo>
                  <a:pt x="541020" y="90805"/>
                  <a:pt x="541147" y="96138"/>
                  <a:pt x="539242" y="101981"/>
                </a:cubicBezTo>
                <a:cubicBezTo>
                  <a:pt x="537083" y="108585"/>
                  <a:pt x="532384" y="113284"/>
                  <a:pt x="525145" y="116205"/>
                </a:cubicBezTo>
                <a:cubicBezTo>
                  <a:pt x="521462" y="117729"/>
                  <a:pt x="515874" y="118872"/>
                  <a:pt x="508508" y="119761"/>
                </a:cubicBezTo>
                <a:cubicBezTo>
                  <a:pt x="514731" y="131445"/>
                  <a:pt x="517779" y="144399"/>
                  <a:pt x="517779" y="158623"/>
                </a:cubicBezTo>
                <a:cubicBezTo>
                  <a:pt x="517779" y="172720"/>
                  <a:pt x="514477" y="186690"/>
                  <a:pt x="508000" y="200279"/>
                </a:cubicBezTo>
                <a:cubicBezTo>
                  <a:pt x="501015" y="214630"/>
                  <a:pt x="491998" y="225171"/>
                  <a:pt x="480822" y="232156"/>
                </a:cubicBezTo>
                <a:cubicBezTo>
                  <a:pt x="469265" y="239268"/>
                  <a:pt x="456311" y="242824"/>
                  <a:pt x="442087" y="242824"/>
                </a:cubicBezTo>
                <a:cubicBezTo>
                  <a:pt x="419100" y="242824"/>
                  <a:pt x="400685" y="233553"/>
                  <a:pt x="387096" y="215138"/>
                </a:cubicBezTo>
                <a:cubicBezTo>
                  <a:pt x="375539" y="199644"/>
                  <a:pt x="369824" y="182245"/>
                  <a:pt x="369824" y="162941"/>
                </a:cubicBezTo>
                <a:cubicBezTo>
                  <a:pt x="369824" y="148717"/>
                  <a:pt x="373380" y="134620"/>
                  <a:pt x="380492" y="120776"/>
                </a:cubicBezTo>
                <a:cubicBezTo>
                  <a:pt x="387477" y="106934"/>
                  <a:pt x="396748" y="96647"/>
                  <a:pt x="408051" y="90170"/>
                </a:cubicBezTo>
                <a:cubicBezTo>
                  <a:pt x="419227" y="83566"/>
                  <a:pt x="431292" y="80263"/>
                  <a:pt x="443992" y="80263"/>
                </a:cubicBezTo>
                <a:cubicBezTo>
                  <a:pt x="467233" y="80263"/>
                  <a:pt x="485902" y="89026"/>
                  <a:pt x="499872" y="106680"/>
                </a:cubicBezTo>
                <a:cubicBezTo>
                  <a:pt x="501650" y="108966"/>
                  <a:pt x="503301" y="111251"/>
                  <a:pt x="504825" y="113538"/>
                </a:cubicBezTo>
                <a:cubicBezTo>
                  <a:pt x="506984" y="113284"/>
                  <a:pt x="510794" y="112395"/>
                  <a:pt x="516001" y="110744"/>
                </a:cubicBezTo>
                <a:cubicBezTo>
                  <a:pt x="519303" y="109093"/>
                  <a:pt x="520446" y="107314"/>
                  <a:pt x="519176" y="105410"/>
                </a:cubicBezTo>
                <a:cubicBezTo>
                  <a:pt x="517017" y="104267"/>
                  <a:pt x="514096" y="101600"/>
                  <a:pt x="510159" y="97282"/>
                </a:cubicBezTo>
                <a:cubicBezTo>
                  <a:pt x="507873" y="93472"/>
                  <a:pt x="507238" y="89788"/>
                  <a:pt x="508254" y="86233"/>
                </a:cubicBezTo>
                <a:cubicBezTo>
                  <a:pt x="509143" y="82676"/>
                  <a:pt x="511556" y="79756"/>
                  <a:pt x="515493" y="77597"/>
                </a:cubicBezTo>
                <a:cubicBezTo>
                  <a:pt x="517906" y="76326"/>
                  <a:pt x="520446" y="75564"/>
                  <a:pt x="523113" y="75564"/>
                </a:cubicBezTo>
                <a:close/>
                <a:moveTo>
                  <a:pt x="339852" y="75564"/>
                </a:moveTo>
                <a:cubicBezTo>
                  <a:pt x="341376" y="75564"/>
                  <a:pt x="343027" y="75819"/>
                  <a:pt x="344678" y="76200"/>
                </a:cubicBezTo>
                <a:cubicBezTo>
                  <a:pt x="349504" y="77724"/>
                  <a:pt x="353187" y="81026"/>
                  <a:pt x="355473" y="85979"/>
                </a:cubicBezTo>
                <a:cubicBezTo>
                  <a:pt x="357759" y="90805"/>
                  <a:pt x="357886" y="96138"/>
                  <a:pt x="355981" y="101981"/>
                </a:cubicBezTo>
                <a:cubicBezTo>
                  <a:pt x="353822" y="108585"/>
                  <a:pt x="349123" y="113284"/>
                  <a:pt x="341884" y="116205"/>
                </a:cubicBezTo>
                <a:cubicBezTo>
                  <a:pt x="335915" y="118745"/>
                  <a:pt x="327787" y="120014"/>
                  <a:pt x="317500" y="120142"/>
                </a:cubicBezTo>
                <a:lnTo>
                  <a:pt x="317500" y="177673"/>
                </a:lnTo>
                <a:cubicBezTo>
                  <a:pt x="317500" y="194056"/>
                  <a:pt x="317881" y="204978"/>
                  <a:pt x="318643" y="210312"/>
                </a:cubicBezTo>
                <a:cubicBezTo>
                  <a:pt x="319405" y="213995"/>
                  <a:pt x="320802" y="216789"/>
                  <a:pt x="322834" y="218567"/>
                </a:cubicBezTo>
                <a:cubicBezTo>
                  <a:pt x="324612" y="220091"/>
                  <a:pt x="326771" y="220853"/>
                  <a:pt x="329184" y="220853"/>
                </a:cubicBezTo>
                <a:cubicBezTo>
                  <a:pt x="332740" y="220853"/>
                  <a:pt x="336550" y="219964"/>
                  <a:pt x="340995" y="218059"/>
                </a:cubicBezTo>
                <a:lnTo>
                  <a:pt x="343281" y="223901"/>
                </a:lnTo>
                <a:lnTo>
                  <a:pt x="297434" y="242824"/>
                </a:lnTo>
                <a:lnTo>
                  <a:pt x="289814" y="242824"/>
                </a:lnTo>
                <a:lnTo>
                  <a:pt x="289814" y="210312"/>
                </a:lnTo>
                <a:cubicBezTo>
                  <a:pt x="277368" y="223774"/>
                  <a:pt x="267335" y="232791"/>
                  <a:pt x="259715" y="237236"/>
                </a:cubicBezTo>
                <a:cubicBezTo>
                  <a:pt x="253365" y="240919"/>
                  <a:pt x="246126" y="242824"/>
                  <a:pt x="237744" y="242824"/>
                </a:cubicBezTo>
                <a:cubicBezTo>
                  <a:pt x="219710" y="242824"/>
                  <a:pt x="207899" y="233934"/>
                  <a:pt x="202311" y="216154"/>
                </a:cubicBezTo>
                <a:cubicBezTo>
                  <a:pt x="199898" y="208407"/>
                  <a:pt x="198628" y="197358"/>
                  <a:pt x="198628" y="183007"/>
                </a:cubicBezTo>
                <a:lnTo>
                  <a:pt x="198628" y="114554"/>
                </a:lnTo>
                <a:cubicBezTo>
                  <a:pt x="198628" y="103251"/>
                  <a:pt x="195580" y="96138"/>
                  <a:pt x="189357" y="92963"/>
                </a:cubicBezTo>
                <a:cubicBezTo>
                  <a:pt x="186309" y="91567"/>
                  <a:pt x="180721" y="90805"/>
                  <a:pt x="172720" y="90932"/>
                </a:cubicBezTo>
                <a:lnTo>
                  <a:pt x="172720" y="84709"/>
                </a:lnTo>
                <a:lnTo>
                  <a:pt x="226441" y="84709"/>
                </a:lnTo>
                <a:lnTo>
                  <a:pt x="226441" y="187452"/>
                </a:lnTo>
                <a:cubicBezTo>
                  <a:pt x="226441" y="210566"/>
                  <a:pt x="234950" y="222250"/>
                  <a:pt x="251841" y="222250"/>
                </a:cubicBezTo>
                <a:cubicBezTo>
                  <a:pt x="256667" y="222250"/>
                  <a:pt x="262128" y="220726"/>
                  <a:pt x="268224" y="217678"/>
                </a:cubicBezTo>
                <a:cubicBezTo>
                  <a:pt x="274320" y="214630"/>
                  <a:pt x="281559" y="208915"/>
                  <a:pt x="289814" y="200406"/>
                </a:cubicBezTo>
                <a:lnTo>
                  <a:pt x="289814" y="113538"/>
                </a:lnTo>
                <a:cubicBezTo>
                  <a:pt x="289814" y="104775"/>
                  <a:pt x="288290" y="98806"/>
                  <a:pt x="284988" y="95758"/>
                </a:cubicBezTo>
                <a:cubicBezTo>
                  <a:pt x="281813" y="92837"/>
                  <a:pt x="275209" y="91186"/>
                  <a:pt x="265303" y="90932"/>
                </a:cubicBezTo>
                <a:lnTo>
                  <a:pt x="265303" y="84709"/>
                </a:lnTo>
                <a:lnTo>
                  <a:pt x="317500" y="84709"/>
                </a:lnTo>
                <a:lnTo>
                  <a:pt x="317500" y="113538"/>
                </a:lnTo>
                <a:cubicBezTo>
                  <a:pt x="320929" y="113284"/>
                  <a:pt x="326009" y="112395"/>
                  <a:pt x="332740" y="110744"/>
                </a:cubicBezTo>
                <a:cubicBezTo>
                  <a:pt x="336042" y="109093"/>
                  <a:pt x="337185" y="107314"/>
                  <a:pt x="335915" y="105410"/>
                </a:cubicBezTo>
                <a:cubicBezTo>
                  <a:pt x="335915" y="105283"/>
                  <a:pt x="334645" y="104394"/>
                  <a:pt x="332105" y="102616"/>
                </a:cubicBezTo>
                <a:cubicBezTo>
                  <a:pt x="329692" y="100964"/>
                  <a:pt x="327914" y="99187"/>
                  <a:pt x="326898" y="97282"/>
                </a:cubicBezTo>
                <a:cubicBezTo>
                  <a:pt x="324612" y="93472"/>
                  <a:pt x="323977" y="89788"/>
                  <a:pt x="324993" y="86233"/>
                </a:cubicBezTo>
                <a:cubicBezTo>
                  <a:pt x="325882" y="82676"/>
                  <a:pt x="328295" y="79756"/>
                  <a:pt x="332232" y="77597"/>
                </a:cubicBezTo>
                <a:cubicBezTo>
                  <a:pt x="334645" y="76326"/>
                  <a:pt x="337185" y="75564"/>
                  <a:pt x="339852" y="75564"/>
                </a:cubicBezTo>
                <a:close/>
                <a:moveTo>
                  <a:pt x="2239772" y="6350"/>
                </a:moveTo>
                <a:lnTo>
                  <a:pt x="2245360" y="6350"/>
                </a:lnTo>
                <a:lnTo>
                  <a:pt x="2245360" y="198120"/>
                </a:lnTo>
                <a:cubicBezTo>
                  <a:pt x="2245360" y="210820"/>
                  <a:pt x="2245868" y="218821"/>
                  <a:pt x="2246884" y="221869"/>
                </a:cubicBezTo>
                <a:cubicBezTo>
                  <a:pt x="2248027" y="225044"/>
                  <a:pt x="2250186" y="227457"/>
                  <a:pt x="2253615" y="229108"/>
                </a:cubicBezTo>
                <a:cubicBezTo>
                  <a:pt x="2256917" y="230759"/>
                  <a:pt x="2263775" y="231648"/>
                  <a:pt x="2273935" y="231902"/>
                </a:cubicBezTo>
                <a:lnTo>
                  <a:pt x="2273935" y="238125"/>
                </a:lnTo>
                <a:lnTo>
                  <a:pt x="2188591" y="238125"/>
                </a:lnTo>
                <a:lnTo>
                  <a:pt x="2188591" y="231902"/>
                </a:lnTo>
                <a:cubicBezTo>
                  <a:pt x="2199259" y="231648"/>
                  <a:pt x="2206244" y="230759"/>
                  <a:pt x="2209419" y="229108"/>
                </a:cubicBezTo>
                <a:cubicBezTo>
                  <a:pt x="2212467" y="227584"/>
                  <a:pt x="2214626" y="225425"/>
                  <a:pt x="2215896" y="222631"/>
                </a:cubicBezTo>
                <a:cubicBezTo>
                  <a:pt x="2217166" y="219964"/>
                  <a:pt x="2217674" y="211709"/>
                  <a:pt x="2217674" y="198120"/>
                </a:cubicBezTo>
                <a:lnTo>
                  <a:pt x="2217674" y="75564"/>
                </a:lnTo>
                <a:cubicBezTo>
                  <a:pt x="2217674" y="59055"/>
                  <a:pt x="2217166" y="48387"/>
                  <a:pt x="2216023" y="43688"/>
                </a:cubicBezTo>
                <a:cubicBezTo>
                  <a:pt x="2215261" y="40132"/>
                  <a:pt x="2213864" y="37592"/>
                  <a:pt x="2211832" y="35813"/>
                </a:cubicBezTo>
                <a:cubicBezTo>
                  <a:pt x="2209673" y="34163"/>
                  <a:pt x="2207260" y="33401"/>
                  <a:pt x="2204339" y="33401"/>
                </a:cubicBezTo>
                <a:cubicBezTo>
                  <a:pt x="2200148" y="33401"/>
                  <a:pt x="2194433" y="35051"/>
                  <a:pt x="2187067" y="38608"/>
                </a:cubicBezTo>
                <a:lnTo>
                  <a:pt x="2184527" y="33401"/>
                </a:lnTo>
                <a:close/>
                <a:moveTo>
                  <a:pt x="1010158" y="6223"/>
                </a:moveTo>
                <a:lnTo>
                  <a:pt x="1040892" y="6223"/>
                </a:lnTo>
                <a:lnTo>
                  <a:pt x="1072769" y="61595"/>
                </a:lnTo>
                <a:lnTo>
                  <a:pt x="1067562" y="61595"/>
                </a:lnTo>
                <a:lnTo>
                  <a:pt x="1021842" y="26035"/>
                </a:lnTo>
                <a:lnTo>
                  <a:pt x="983488" y="61595"/>
                </a:lnTo>
                <a:lnTo>
                  <a:pt x="978408" y="61595"/>
                </a:lnTo>
                <a:close/>
                <a:moveTo>
                  <a:pt x="2920619" y="5334"/>
                </a:moveTo>
                <a:lnTo>
                  <a:pt x="2958084" y="5334"/>
                </a:lnTo>
                <a:lnTo>
                  <a:pt x="2908681" y="63119"/>
                </a:lnTo>
                <a:lnTo>
                  <a:pt x="2902966" y="63119"/>
                </a:lnTo>
                <a:close/>
                <a:moveTo>
                  <a:pt x="450469" y="5334"/>
                </a:moveTo>
                <a:lnTo>
                  <a:pt x="488061" y="5334"/>
                </a:lnTo>
                <a:lnTo>
                  <a:pt x="438658" y="63119"/>
                </a:lnTo>
                <a:lnTo>
                  <a:pt x="432943" y="63119"/>
                </a:lnTo>
                <a:close/>
                <a:moveTo>
                  <a:pt x="3699129" y="0"/>
                </a:moveTo>
                <a:lnTo>
                  <a:pt x="3706622" y="0"/>
                </a:lnTo>
                <a:lnTo>
                  <a:pt x="3706622" y="111251"/>
                </a:lnTo>
                <a:cubicBezTo>
                  <a:pt x="3721481" y="90551"/>
                  <a:pt x="3737483" y="80263"/>
                  <a:pt x="3754755" y="80263"/>
                </a:cubicBezTo>
                <a:cubicBezTo>
                  <a:pt x="3770503" y="80263"/>
                  <a:pt x="3784219" y="86995"/>
                  <a:pt x="3795903" y="100457"/>
                </a:cubicBezTo>
                <a:cubicBezTo>
                  <a:pt x="3807587" y="113919"/>
                  <a:pt x="3813429" y="132207"/>
                  <a:pt x="3813429" y="155575"/>
                </a:cubicBezTo>
                <a:cubicBezTo>
                  <a:pt x="3813429" y="182880"/>
                  <a:pt x="3804412" y="204724"/>
                  <a:pt x="3786378" y="221361"/>
                </a:cubicBezTo>
                <a:cubicBezTo>
                  <a:pt x="3770884" y="235712"/>
                  <a:pt x="3753485" y="242824"/>
                  <a:pt x="3734435" y="242824"/>
                </a:cubicBezTo>
                <a:cubicBezTo>
                  <a:pt x="3725545" y="242824"/>
                  <a:pt x="3716401" y="241173"/>
                  <a:pt x="3707257" y="237998"/>
                </a:cubicBezTo>
                <a:cubicBezTo>
                  <a:pt x="3697986" y="234696"/>
                  <a:pt x="3688588" y="229870"/>
                  <a:pt x="3679063" y="223393"/>
                </a:cubicBezTo>
                <a:lnTo>
                  <a:pt x="3679063" y="64516"/>
                </a:lnTo>
                <a:cubicBezTo>
                  <a:pt x="3679063" y="47117"/>
                  <a:pt x="3678555" y="36322"/>
                  <a:pt x="3677793" y="32385"/>
                </a:cubicBezTo>
                <a:cubicBezTo>
                  <a:pt x="3676904" y="28321"/>
                  <a:pt x="3675634" y="25654"/>
                  <a:pt x="3673856" y="24130"/>
                </a:cubicBezTo>
                <a:cubicBezTo>
                  <a:pt x="3672078" y="22733"/>
                  <a:pt x="3669792" y="21971"/>
                  <a:pt x="3667125" y="21971"/>
                </a:cubicBezTo>
                <a:cubicBezTo>
                  <a:pt x="3664077" y="21971"/>
                  <a:pt x="3660140" y="22860"/>
                  <a:pt x="3655441" y="24638"/>
                </a:cubicBezTo>
                <a:lnTo>
                  <a:pt x="3653028" y="18796"/>
                </a:lnTo>
                <a:close/>
                <a:moveTo>
                  <a:pt x="2540381" y="0"/>
                </a:moveTo>
                <a:lnTo>
                  <a:pt x="2547874" y="0"/>
                </a:lnTo>
                <a:lnTo>
                  <a:pt x="2547874" y="177292"/>
                </a:lnTo>
                <a:cubicBezTo>
                  <a:pt x="2547874" y="195326"/>
                  <a:pt x="2548255" y="206248"/>
                  <a:pt x="2549144" y="210185"/>
                </a:cubicBezTo>
                <a:cubicBezTo>
                  <a:pt x="2549906" y="214249"/>
                  <a:pt x="2551303" y="216916"/>
                  <a:pt x="2553081" y="218567"/>
                </a:cubicBezTo>
                <a:cubicBezTo>
                  <a:pt x="2554986" y="220091"/>
                  <a:pt x="2557145" y="220853"/>
                  <a:pt x="2559558" y="220853"/>
                </a:cubicBezTo>
                <a:cubicBezTo>
                  <a:pt x="2562606" y="220853"/>
                  <a:pt x="2566670" y="219964"/>
                  <a:pt x="2571623" y="218059"/>
                </a:cubicBezTo>
                <a:lnTo>
                  <a:pt x="2573528" y="223901"/>
                </a:lnTo>
                <a:lnTo>
                  <a:pt x="2527935" y="242824"/>
                </a:lnTo>
                <a:lnTo>
                  <a:pt x="2520188" y="242824"/>
                </a:lnTo>
                <a:lnTo>
                  <a:pt x="2520188" y="220853"/>
                </a:lnTo>
                <a:cubicBezTo>
                  <a:pt x="2512695" y="228727"/>
                  <a:pt x="2505456" y="234315"/>
                  <a:pt x="2498344" y="237744"/>
                </a:cubicBezTo>
                <a:cubicBezTo>
                  <a:pt x="2491105" y="241173"/>
                  <a:pt x="2483485" y="242824"/>
                  <a:pt x="2475230" y="242824"/>
                </a:cubicBezTo>
                <a:cubicBezTo>
                  <a:pt x="2458466" y="242824"/>
                  <a:pt x="2443861" y="235839"/>
                  <a:pt x="2431288" y="221742"/>
                </a:cubicBezTo>
                <a:cubicBezTo>
                  <a:pt x="2418842" y="207772"/>
                  <a:pt x="2412619" y="189738"/>
                  <a:pt x="2412619" y="167767"/>
                </a:cubicBezTo>
                <a:cubicBezTo>
                  <a:pt x="2412619" y="145796"/>
                  <a:pt x="2419477" y="125730"/>
                  <a:pt x="2433320" y="107442"/>
                </a:cubicBezTo>
                <a:cubicBezTo>
                  <a:pt x="2447163" y="89154"/>
                  <a:pt x="2464943" y="80010"/>
                  <a:pt x="2486787" y="80010"/>
                </a:cubicBezTo>
                <a:cubicBezTo>
                  <a:pt x="2500249" y="80010"/>
                  <a:pt x="2511425" y="84327"/>
                  <a:pt x="2520188" y="92963"/>
                </a:cubicBezTo>
                <a:lnTo>
                  <a:pt x="2520188" y="64643"/>
                </a:lnTo>
                <a:cubicBezTo>
                  <a:pt x="2520188" y="47117"/>
                  <a:pt x="2519807" y="36322"/>
                  <a:pt x="2518918" y="32385"/>
                </a:cubicBezTo>
                <a:cubicBezTo>
                  <a:pt x="2518156" y="28321"/>
                  <a:pt x="2516886" y="25654"/>
                  <a:pt x="2514981" y="24130"/>
                </a:cubicBezTo>
                <a:cubicBezTo>
                  <a:pt x="2513203" y="22733"/>
                  <a:pt x="2511044" y="21971"/>
                  <a:pt x="2508377" y="21971"/>
                </a:cubicBezTo>
                <a:cubicBezTo>
                  <a:pt x="2505456" y="21971"/>
                  <a:pt x="2501646" y="22860"/>
                  <a:pt x="2496820" y="24638"/>
                </a:cubicBezTo>
                <a:lnTo>
                  <a:pt x="2494661" y="18796"/>
                </a:lnTo>
                <a:close/>
                <a:moveTo>
                  <a:pt x="1497202" y="0"/>
                </a:moveTo>
                <a:lnTo>
                  <a:pt x="1504695" y="0"/>
                </a:lnTo>
                <a:lnTo>
                  <a:pt x="1504695" y="177292"/>
                </a:lnTo>
                <a:cubicBezTo>
                  <a:pt x="1504695" y="195326"/>
                  <a:pt x="1505077" y="206248"/>
                  <a:pt x="1505966" y="210185"/>
                </a:cubicBezTo>
                <a:cubicBezTo>
                  <a:pt x="1506727" y="214249"/>
                  <a:pt x="1508125" y="216916"/>
                  <a:pt x="1509902" y="218567"/>
                </a:cubicBezTo>
                <a:cubicBezTo>
                  <a:pt x="1511808" y="220091"/>
                  <a:pt x="1513967" y="220853"/>
                  <a:pt x="1516380" y="220853"/>
                </a:cubicBezTo>
                <a:cubicBezTo>
                  <a:pt x="1519427" y="220853"/>
                  <a:pt x="1523492" y="219964"/>
                  <a:pt x="1528445" y="218059"/>
                </a:cubicBezTo>
                <a:lnTo>
                  <a:pt x="1530350" y="223901"/>
                </a:lnTo>
                <a:lnTo>
                  <a:pt x="1484757" y="242824"/>
                </a:lnTo>
                <a:lnTo>
                  <a:pt x="1477010" y="242824"/>
                </a:lnTo>
                <a:lnTo>
                  <a:pt x="1477010" y="220853"/>
                </a:lnTo>
                <a:cubicBezTo>
                  <a:pt x="1469517" y="228727"/>
                  <a:pt x="1462277" y="234315"/>
                  <a:pt x="1455166" y="237744"/>
                </a:cubicBezTo>
                <a:cubicBezTo>
                  <a:pt x="1447927" y="241173"/>
                  <a:pt x="1440307" y="242824"/>
                  <a:pt x="1432052" y="242824"/>
                </a:cubicBezTo>
                <a:cubicBezTo>
                  <a:pt x="1415288" y="242824"/>
                  <a:pt x="1400683" y="235839"/>
                  <a:pt x="1388110" y="221742"/>
                </a:cubicBezTo>
                <a:cubicBezTo>
                  <a:pt x="1375664" y="207772"/>
                  <a:pt x="1369441" y="189738"/>
                  <a:pt x="1369441" y="167767"/>
                </a:cubicBezTo>
                <a:cubicBezTo>
                  <a:pt x="1369441" y="145796"/>
                  <a:pt x="1376299" y="125730"/>
                  <a:pt x="1390142" y="107442"/>
                </a:cubicBezTo>
                <a:cubicBezTo>
                  <a:pt x="1403985" y="89154"/>
                  <a:pt x="1421764" y="80010"/>
                  <a:pt x="1443608" y="80010"/>
                </a:cubicBezTo>
                <a:cubicBezTo>
                  <a:pt x="1457070" y="80010"/>
                  <a:pt x="1468247" y="84327"/>
                  <a:pt x="1477010" y="92963"/>
                </a:cubicBezTo>
                <a:lnTo>
                  <a:pt x="1477010" y="64643"/>
                </a:lnTo>
                <a:cubicBezTo>
                  <a:pt x="1477010" y="47117"/>
                  <a:pt x="1476629" y="36322"/>
                  <a:pt x="1475739" y="32385"/>
                </a:cubicBezTo>
                <a:cubicBezTo>
                  <a:pt x="1474977" y="28321"/>
                  <a:pt x="1473708" y="25654"/>
                  <a:pt x="1471802" y="24130"/>
                </a:cubicBezTo>
                <a:cubicBezTo>
                  <a:pt x="1470025" y="22733"/>
                  <a:pt x="1467866" y="21971"/>
                  <a:pt x="1465199" y="21971"/>
                </a:cubicBezTo>
                <a:cubicBezTo>
                  <a:pt x="1462277" y="21971"/>
                  <a:pt x="1458468" y="22860"/>
                  <a:pt x="1453642" y="24638"/>
                </a:cubicBezTo>
                <a:lnTo>
                  <a:pt x="1451483" y="18796"/>
                </a:lnTo>
                <a:close/>
                <a:moveTo>
                  <a:pt x="46101" y="0"/>
                </a:moveTo>
                <a:lnTo>
                  <a:pt x="53594" y="0"/>
                </a:lnTo>
                <a:lnTo>
                  <a:pt x="53594" y="111251"/>
                </a:lnTo>
                <a:cubicBezTo>
                  <a:pt x="68453" y="90551"/>
                  <a:pt x="84455" y="80263"/>
                  <a:pt x="101727" y="80263"/>
                </a:cubicBezTo>
                <a:cubicBezTo>
                  <a:pt x="117475" y="80263"/>
                  <a:pt x="131191" y="86995"/>
                  <a:pt x="142875" y="100457"/>
                </a:cubicBezTo>
                <a:cubicBezTo>
                  <a:pt x="154559" y="113919"/>
                  <a:pt x="160401" y="132207"/>
                  <a:pt x="160401" y="155575"/>
                </a:cubicBezTo>
                <a:cubicBezTo>
                  <a:pt x="160401" y="182880"/>
                  <a:pt x="151384" y="204724"/>
                  <a:pt x="133350" y="221361"/>
                </a:cubicBezTo>
                <a:cubicBezTo>
                  <a:pt x="117856" y="235712"/>
                  <a:pt x="100457" y="242824"/>
                  <a:pt x="81407" y="242824"/>
                </a:cubicBezTo>
                <a:cubicBezTo>
                  <a:pt x="72517" y="242824"/>
                  <a:pt x="63373" y="241173"/>
                  <a:pt x="54229" y="237998"/>
                </a:cubicBezTo>
                <a:cubicBezTo>
                  <a:pt x="44958" y="234696"/>
                  <a:pt x="35559" y="229870"/>
                  <a:pt x="26034" y="223393"/>
                </a:cubicBezTo>
                <a:lnTo>
                  <a:pt x="26034" y="64516"/>
                </a:lnTo>
                <a:cubicBezTo>
                  <a:pt x="26034" y="47117"/>
                  <a:pt x="25527" y="36322"/>
                  <a:pt x="24765" y="32385"/>
                </a:cubicBezTo>
                <a:cubicBezTo>
                  <a:pt x="23875" y="28321"/>
                  <a:pt x="22606" y="25654"/>
                  <a:pt x="20828" y="24130"/>
                </a:cubicBezTo>
                <a:cubicBezTo>
                  <a:pt x="19050" y="22733"/>
                  <a:pt x="16764" y="21971"/>
                  <a:pt x="14097" y="21971"/>
                </a:cubicBezTo>
                <a:cubicBezTo>
                  <a:pt x="11049" y="21971"/>
                  <a:pt x="7112" y="22860"/>
                  <a:pt x="2413" y="24638"/>
                </a:cubicBezTo>
                <a:lnTo>
                  <a:pt x="0" y="18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038413" y="152019"/>
            <a:ext cx="3831717" cy="330453"/>
          </a:xfrm>
          <a:custGeom>
            <a:avLst/>
            <a:gdLst/>
            <a:ahLst/>
            <a:cxnLst/>
            <a:rect l="l" t="t" r="r" b="b"/>
            <a:pathLst>
              <a:path w="3831717" h="330453">
                <a:moveTo>
                  <a:pt x="2658237" y="267335"/>
                </a:moveTo>
                <a:cubicBezTo>
                  <a:pt x="2663571" y="267335"/>
                  <a:pt x="2668016" y="269113"/>
                  <a:pt x="2671572" y="272796"/>
                </a:cubicBezTo>
                <a:cubicBezTo>
                  <a:pt x="2675128" y="276479"/>
                  <a:pt x="2676906" y="280797"/>
                  <a:pt x="2676906" y="286004"/>
                </a:cubicBezTo>
                <a:cubicBezTo>
                  <a:pt x="2676906" y="291084"/>
                  <a:pt x="2675128" y="295402"/>
                  <a:pt x="2671445" y="299085"/>
                </a:cubicBezTo>
                <a:cubicBezTo>
                  <a:pt x="2667762" y="302768"/>
                  <a:pt x="2663444" y="304546"/>
                  <a:pt x="2658237" y="304546"/>
                </a:cubicBezTo>
                <a:cubicBezTo>
                  <a:pt x="2653157" y="304546"/>
                  <a:pt x="2648839" y="302768"/>
                  <a:pt x="2645156" y="299085"/>
                </a:cubicBezTo>
                <a:cubicBezTo>
                  <a:pt x="2641473" y="295402"/>
                  <a:pt x="2639695" y="291084"/>
                  <a:pt x="2639695" y="286004"/>
                </a:cubicBezTo>
                <a:cubicBezTo>
                  <a:pt x="2639695" y="280670"/>
                  <a:pt x="2641473" y="276352"/>
                  <a:pt x="2645156" y="272669"/>
                </a:cubicBezTo>
                <a:cubicBezTo>
                  <a:pt x="2648839" y="269113"/>
                  <a:pt x="2653157" y="267335"/>
                  <a:pt x="2658237" y="267335"/>
                </a:cubicBezTo>
                <a:close/>
                <a:moveTo>
                  <a:pt x="1615058" y="267335"/>
                </a:moveTo>
                <a:cubicBezTo>
                  <a:pt x="1620393" y="267335"/>
                  <a:pt x="1624838" y="269113"/>
                  <a:pt x="1628394" y="272796"/>
                </a:cubicBezTo>
                <a:cubicBezTo>
                  <a:pt x="1631950" y="276479"/>
                  <a:pt x="1633727" y="280797"/>
                  <a:pt x="1633727" y="286004"/>
                </a:cubicBezTo>
                <a:cubicBezTo>
                  <a:pt x="1633727" y="291084"/>
                  <a:pt x="1631950" y="295402"/>
                  <a:pt x="1628267" y="299085"/>
                </a:cubicBezTo>
                <a:cubicBezTo>
                  <a:pt x="1624583" y="302768"/>
                  <a:pt x="1620266" y="304546"/>
                  <a:pt x="1615058" y="304546"/>
                </a:cubicBezTo>
                <a:cubicBezTo>
                  <a:pt x="1609979" y="304546"/>
                  <a:pt x="1605661" y="302768"/>
                  <a:pt x="1601977" y="299085"/>
                </a:cubicBezTo>
                <a:cubicBezTo>
                  <a:pt x="1598295" y="295402"/>
                  <a:pt x="1596517" y="291084"/>
                  <a:pt x="1596517" y="286004"/>
                </a:cubicBezTo>
                <a:cubicBezTo>
                  <a:pt x="1596517" y="280670"/>
                  <a:pt x="1598295" y="276352"/>
                  <a:pt x="1601977" y="272669"/>
                </a:cubicBezTo>
                <a:cubicBezTo>
                  <a:pt x="1605661" y="269113"/>
                  <a:pt x="1609979" y="267335"/>
                  <a:pt x="1615058" y="267335"/>
                </a:cubicBezTo>
                <a:close/>
                <a:moveTo>
                  <a:pt x="1946021" y="247269"/>
                </a:moveTo>
                <a:cubicBezTo>
                  <a:pt x="1940814" y="252984"/>
                  <a:pt x="1936877" y="258318"/>
                  <a:pt x="1934210" y="263144"/>
                </a:cubicBezTo>
                <a:cubicBezTo>
                  <a:pt x="1931416" y="268097"/>
                  <a:pt x="1930146" y="272669"/>
                  <a:pt x="1930146" y="276733"/>
                </a:cubicBezTo>
                <a:cubicBezTo>
                  <a:pt x="1930146" y="282067"/>
                  <a:pt x="1933321" y="286766"/>
                  <a:pt x="1939798" y="290830"/>
                </a:cubicBezTo>
                <a:cubicBezTo>
                  <a:pt x="1950974" y="297688"/>
                  <a:pt x="1967102" y="301244"/>
                  <a:pt x="1988185" y="301244"/>
                </a:cubicBezTo>
                <a:cubicBezTo>
                  <a:pt x="2008377" y="301244"/>
                  <a:pt x="2023110" y="297688"/>
                  <a:pt x="2032635" y="290576"/>
                </a:cubicBezTo>
                <a:cubicBezTo>
                  <a:pt x="2042287" y="283464"/>
                  <a:pt x="2046986" y="275844"/>
                  <a:pt x="2046986" y="267843"/>
                </a:cubicBezTo>
                <a:cubicBezTo>
                  <a:pt x="2046986" y="262001"/>
                  <a:pt x="2044192" y="257937"/>
                  <a:pt x="2038477" y="255524"/>
                </a:cubicBezTo>
                <a:cubicBezTo>
                  <a:pt x="2032635" y="252984"/>
                  <a:pt x="2021205" y="251587"/>
                  <a:pt x="2003933" y="251079"/>
                </a:cubicBezTo>
                <a:cubicBezTo>
                  <a:pt x="1978914" y="250444"/>
                  <a:pt x="1959610" y="249174"/>
                  <a:pt x="1946021" y="247269"/>
                </a:cubicBezTo>
                <a:close/>
                <a:moveTo>
                  <a:pt x="2950718" y="155829"/>
                </a:moveTo>
                <a:cubicBezTo>
                  <a:pt x="2933827" y="162560"/>
                  <a:pt x="2922905" y="167259"/>
                  <a:pt x="2918079" y="170053"/>
                </a:cubicBezTo>
                <a:cubicBezTo>
                  <a:pt x="2909189" y="175006"/>
                  <a:pt x="2902839" y="180086"/>
                  <a:pt x="2899156" y="185547"/>
                </a:cubicBezTo>
                <a:cubicBezTo>
                  <a:pt x="2895346" y="190881"/>
                  <a:pt x="2893441" y="196723"/>
                  <a:pt x="2893441" y="203073"/>
                </a:cubicBezTo>
                <a:cubicBezTo>
                  <a:pt x="2893441" y="211074"/>
                  <a:pt x="2895854" y="217805"/>
                  <a:pt x="2900553" y="223012"/>
                </a:cubicBezTo>
                <a:cubicBezTo>
                  <a:pt x="2905379" y="228346"/>
                  <a:pt x="2910967" y="231013"/>
                  <a:pt x="2917190" y="231013"/>
                </a:cubicBezTo>
                <a:cubicBezTo>
                  <a:pt x="2925699" y="231013"/>
                  <a:pt x="2936875" y="225425"/>
                  <a:pt x="2950718" y="214249"/>
                </a:cubicBezTo>
                <a:close/>
                <a:moveTo>
                  <a:pt x="1055624" y="155829"/>
                </a:moveTo>
                <a:cubicBezTo>
                  <a:pt x="1038733" y="162560"/>
                  <a:pt x="1027811" y="167259"/>
                  <a:pt x="1022985" y="170053"/>
                </a:cubicBezTo>
                <a:cubicBezTo>
                  <a:pt x="1014095" y="175006"/>
                  <a:pt x="1007745" y="180086"/>
                  <a:pt x="1004062" y="185547"/>
                </a:cubicBezTo>
                <a:cubicBezTo>
                  <a:pt x="1000252" y="190881"/>
                  <a:pt x="998347" y="196723"/>
                  <a:pt x="998347" y="203073"/>
                </a:cubicBezTo>
                <a:cubicBezTo>
                  <a:pt x="998347" y="211074"/>
                  <a:pt x="1000760" y="217805"/>
                  <a:pt x="1005459" y="223012"/>
                </a:cubicBezTo>
                <a:cubicBezTo>
                  <a:pt x="1010285" y="228346"/>
                  <a:pt x="1015873" y="231013"/>
                  <a:pt x="1022096" y="231013"/>
                </a:cubicBezTo>
                <a:cubicBezTo>
                  <a:pt x="1030605" y="231013"/>
                  <a:pt x="1041781" y="225425"/>
                  <a:pt x="1055624" y="214249"/>
                </a:cubicBezTo>
                <a:close/>
                <a:moveTo>
                  <a:pt x="3750691" y="113157"/>
                </a:moveTo>
                <a:cubicBezTo>
                  <a:pt x="3744722" y="113157"/>
                  <a:pt x="3738753" y="114681"/>
                  <a:pt x="3732911" y="117729"/>
                </a:cubicBezTo>
                <a:cubicBezTo>
                  <a:pt x="3728466" y="119888"/>
                  <a:pt x="3722751" y="124332"/>
                  <a:pt x="3715766" y="131064"/>
                </a:cubicBezTo>
                <a:lnTo>
                  <a:pt x="3715766" y="222885"/>
                </a:lnTo>
                <a:cubicBezTo>
                  <a:pt x="3721481" y="228346"/>
                  <a:pt x="3727323" y="232664"/>
                  <a:pt x="3733419" y="235458"/>
                </a:cubicBezTo>
                <a:cubicBezTo>
                  <a:pt x="3739515" y="238252"/>
                  <a:pt x="3745738" y="239776"/>
                  <a:pt x="3752088" y="239776"/>
                </a:cubicBezTo>
                <a:cubicBezTo>
                  <a:pt x="3762248" y="239776"/>
                  <a:pt x="3771773" y="234188"/>
                  <a:pt x="3780536" y="223012"/>
                </a:cubicBezTo>
                <a:cubicBezTo>
                  <a:pt x="3789299" y="211836"/>
                  <a:pt x="3793617" y="195580"/>
                  <a:pt x="3793617" y="174244"/>
                </a:cubicBezTo>
                <a:cubicBezTo>
                  <a:pt x="3793617" y="154686"/>
                  <a:pt x="3789299" y="139573"/>
                  <a:pt x="3780536" y="129032"/>
                </a:cubicBezTo>
                <a:cubicBezTo>
                  <a:pt x="3771773" y="118491"/>
                  <a:pt x="3761740" y="113157"/>
                  <a:pt x="3750691" y="113157"/>
                </a:cubicBezTo>
                <a:close/>
                <a:moveTo>
                  <a:pt x="97663" y="113157"/>
                </a:moveTo>
                <a:cubicBezTo>
                  <a:pt x="91694" y="113157"/>
                  <a:pt x="85725" y="114681"/>
                  <a:pt x="79883" y="117729"/>
                </a:cubicBezTo>
                <a:cubicBezTo>
                  <a:pt x="75438" y="119888"/>
                  <a:pt x="69723" y="124332"/>
                  <a:pt x="62738" y="131064"/>
                </a:cubicBezTo>
                <a:lnTo>
                  <a:pt x="62738" y="222885"/>
                </a:lnTo>
                <a:cubicBezTo>
                  <a:pt x="68453" y="228346"/>
                  <a:pt x="74295" y="232664"/>
                  <a:pt x="80391" y="235458"/>
                </a:cubicBezTo>
                <a:cubicBezTo>
                  <a:pt x="86487" y="238252"/>
                  <a:pt x="92710" y="239776"/>
                  <a:pt x="99060" y="239776"/>
                </a:cubicBezTo>
                <a:cubicBezTo>
                  <a:pt x="109220" y="239776"/>
                  <a:pt x="118745" y="234188"/>
                  <a:pt x="127508" y="223012"/>
                </a:cubicBezTo>
                <a:cubicBezTo>
                  <a:pt x="136271" y="211836"/>
                  <a:pt x="140589" y="195580"/>
                  <a:pt x="140589" y="174244"/>
                </a:cubicBezTo>
                <a:cubicBezTo>
                  <a:pt x="140589" y="154686"/>
                  <a:pt x="136271" y="139573"/>
                  <a:pt x="127508" y="129032"/>
                </a:cubicBezTo>
                <a:cubicBezTo>
                  <a:pt x="118745" y="118491"/>
                  <a:pt x="108712" y="113157"/>
                  <a:pt x="97663" y="113157"/>
                </a:cubicBezTo>
                <a:close/>
                <a:moveTo>
                  <a:pt x="3584829" y="101092"/>
                </a:moveTo>
                <a:cubicBezTo>
                  <a:pt x="3575558" y="101092"/>
                  <a:pt x="3567303" y="104648"/>
                  <a:pt x="3559937" y="111887"/>
                </a:cubicBezTo>
                <a:cubicBezTo>
                  <a:pt x="3552698" y="119126"/>
                  <a:pt x="3548380" y="129158"/>
                  <a:pt x="3547110" y="141986"/>
                </a:cubicBezTo>
                <a:lnTo>
                  <a:pt x="3618103" y="141986"/>
                </a:lnTo>
                <a:cubicBezTo>
                  <a:pt x="3617595" y="132080"/>
                  <a:pt x="3616452" y="125221"/>
                  <a:pt x="3614674" y="121157"/>
                </a:cubicBezTo>
                <a:cubicBezTo>
                  <a:pt x="3611880" y="114935"/>
                  <a:pt x="3607689" y="109982"/>
                  <a:pt x="3602101" y="106426"/>
                </a:cubicBezTo>
                <a:cubicBezTo>
                  <a:pt x="3596640" y="102870"/>
                  <a:pt x="3590798" y="101092"/>
                  <a:pt x="3584829" y="101092"/>
                </a:cubicBezTo>
                <a:close/>
                <a:moveTo>
                  <a:pt x="447929" y="100203"/>
                </a:moveTo>
                <a:cubicBezTo>
                  <a:pt x="432943" y="100203"/>
                  <a:pt x="422275" y="108204"/>
                  <a:pt x="415671" y="124079"/>
                </a:cubicBezTo>
                <a:cubicBezTo>
                  <a:pt x="411988" y="132842"/>
                  <a:pt x="410083" y="144145"/>
                  <a:pt x="410083" y="157988"/>
                </a:cubicBezTo>
                <a:cubicBezTo>
                  <a:pt x="410083" y="180848"/>
                  <a:pt x="414528" y="200152"/>
                  <a:pt x="423291" y="215773"/>
                </a:cubicBezTo>
                <a:cubicBezTo>
                  <a:pt x="432562" y="232029"/>
                  <a:pt x="444373" y="240030"/>
                  <a:pt x="458470" y="240030"/>
                </a:cubicBezTo>
                <a:cubicBezTo>
                  <a:pt x="483362" y="240030"/>
                  <a:pt x="495808" y="220218"/>
                  <a:pt x="495808" y="180594"/>
                </a:cubicBezTo>
                <a:cubicBezTo>
                  <a:pt x="495808" y="153543"/>
                  <a:pt x="489966" y="132080"/>
                  <a:pt x="478282" y="116332"/>
                </a:cubicBezTo>
                <a:cubicBezTo>
                  <a:pt x="470154" y="105664"/>
                  <a:pt x="460121" y="100203"/>
                  <a:pt x="447929" y="100203"/>
                </a:cubicBezTo>
                <a:close/>
                <a:moveTo>
                  <a:pt x="2493899" y="99568"/>
                </a:moveTo>
                <a:cubicBezTo>
                  <a:pt x="2484120" y="99568"/>
                  <a:pt x="2475357" y="104013"/>
                  <a:pt x="2467610" y="112776"/>
                </a:cubicBezTo>
                <a:cubicBezTo>
                  <a:pt x="2457450" y="124460"/>
                  <a:pt x="2452370" y="141351"/>
                  <a:pt x="2452370" y="163703"/>
                </a:cubicBezTo>
                <a:cubicBezTo>
                  <a:pt x="2452370" y="186309"/>
                  <a:pt x="2457323" y="203581"/>
                  <a:pt x="2467102" y="215519"/>
                </a:cubicBezTo>
                <a:cubicBezTo>
                  <a:pt x="2476881" y="227584"/>
                  <a:pt x="2487803" y="233553"/>
                  <a:pt x="2499868" y="233553"/>
                </a:cubicBezTo>
                <a:cubicBezTo>
                  <a:pt x="2510028" y="233553"/>
                  <a:pt x="2519934" y="228473"/>
                  <a:pt x="2529332" y="218313"/>
                </a:cubicBezTo>
                <a:lnTo>
                  <a:pt x="2529332" y="139319"/>
                </a:lnTo>
                <a:cubicBezTo>
                  <a:pt x="2528697" y="131699"/>
                  <a:pt x="2526665" y="124714"/>
                  <a:pt x="2523363" y="118491"/>
                </a:cubicBezTo>
                <a:cubicBezTo>
                  <a:pt x="2520061" y="112268"/>
                  <a:pt x="2515616" y="107569"/>
                  <a:pt x="2510028" y="104394"/>
                </a:cubicBezTo>
                <a:cubicBezTo>
                  <a:pt x="2504567" y="101219"/>
                  <a:pt x="2499106" y="99568"/>
                  <a:pt x="2493899" y="99568"/>
                </a:cubicBezTo>
                <a:close/>
                <a:moveTo>
                  <a:pt x="1450721" y="99568"/>
                </a:moveTo>
                <a:cubicBezTo>
                  <a:pt x="1440942" y="99568"/>
                  <a:pt x="1432179" y="104013"/>
                  <a:pt x="1424432" y="112776"/>
                </a:cubicBezTo>
                <a:cubicBezTo>
                  <a:pt x="1414271" y="124460"/>
                  <a:pt x="1409192" y="141351"/>
                  <a:pt x="1409192" y="163703"/>
                </a:cubicBezTo>
                <a:cubicBezTo>
                  <a:pt x="1409192" y="186309"/>
                  <a:pt x="1414145" y="203581"/>
                  <a:pt x="1423924" y="215519"/>
                </a:cubicBezTo>
                <a:cubicBezTo>
                  <a:pt x="1433702" y="227584"/>
                  <a:pt x="1444625" y="233553"/>
                  <a:pt x="1456689" y="233553"/>
                </a:cubicBezTo>
                <a:cubicBezTo>
                  <a:pt x="1466850" y="233553"/>
                  <a:pt x="1476756" y="228473"/>
                  <a:pt x="1486154" y="218313"/>
                </a:cubicBezTo>
                <a:lnTo>
                  <a:pt x="1486154" y="139319"/>
                </a:lnTo>
                <a:cubicBezTo>
                  <a:pt x="1485519" y="131699"/>
                  <a:pt x="1483487" y="124714"/>
                  <a:pt x="1480185" y="118491"/>
                </a:cubicBezTo>
                <a:cubicBezTo>
                  <a:pt x="1476883" y="112268"/>
                  <a:pt x="1472438" y="107569"/>
                  <a:pt x="1466850" y="104394"/>
                </a:cubicBezTo>
                <a:cubicBezTo>
                  <a:pt x="1461389" y="101219"/>
                  <a:pt x="1455927" y="99568"/>
                  <a:pt x="1450721" y="99568"/>
                </a:cubicBezTo>
                <a:close/>
                <a:moveTo>
                  <a:pt x="1976882" y="97408"/>
                </a:moveTo>
                <a:cubicBezTo>
                  <a:pt x="1968627" y="97408"/>
                  <a:pt x="1961642" y="100711"/>
                  <a:pt x="1956054" y="107315"/>
                </a:cubicBezTo>
                <a:cubicBezTo>
                  <a:pt x="1950466" y="113919"/>
                  <a:pt x="1947671" y="123952"/>
                  <a:pt x="1947671" y="137541"/>
                </a:cubicBezTo>
                <a:cubicBezTo>
                  <a:pt x="1947671" y="155194"/>
                  <a:pt x="1951482" y="168910"/>
                  <a:pt x="1959102" y="178562"/>
                </a:cubicBezTo>
                <a:cubicBezTo>
                  <a:pt x="1964944" y="185928"/>
                  <a:pt x="1972310" y="189611"/>
                  <a:pt x="1981200" y="189611"/>
                </a:cubicBezTo>
                <a:cubicBezTo>
                  <a:pt x="1989708" y="189611"/>
                  <a:pt x="1996694" y="186436"/>
                  <a:pt x="2002155" y="180086"/>
                </a:cubicBezTo>
                <a:cubicBezTo>
                  <a:pt x="2007616" y="173736"/>
                  <a:pt x="2010283" y="163830"/>
                  <a:pt x="2010283" y="150114"/>
                </a:cubicBezTo>
                <a:cubicBezTo>
                  <a:pt x="2010283" y="132461"/>
                  <a:pt x="2006473" y="118491"/>
                  <a:pt x="1998726" y="108457"/>
                </a:cubicBezTo>
                <a:cubicBezTo>
                  <a:pt x="1993138" y="101092"/>
                  <a:pt x="1985771" y="97408"/>
                  <a:pt x="1976882" y="97408"/>
                </a:cubicBezTo>
                <a:close/>
                <a:moveTo>
                  <a:pt x="3265170" y="93853"/>
                </a:moveTo>
                <a:lnTo>
                  <a:pt x="3329432" y="93853"/>
                </a:lnTo>
                <a:lnTo>
                  <a:pt x="3329432" y="100076"/>
                </a:lnTo>
                <a:cubicBezTo>
                  <a:pt x="3323590" y="100583"/>
                  <a:pt x="3319653" y="101600"/>
                  <a:pt x="3317875" y="103251"/>
                </a:cubicBezTo>
                <a:cubicBezTo>
                  <a:pt x="3315970" y="104902"/>
                  <a:pt x="3315081" y="107315"/>
                  <a:pt x="3315081" y="110490"/>
                </a:cubicBezTo>
                <a:cubicBezTo>
                  <a:pt x="3315081" y="113919"/>
                  <a:pt x="3315970" y="118110"/>
                  <a:pt x="3317875" y="123063"/>
                </a:cubicBezTo>
                <a:lnTo>
                  <a:pt x="3350768" y="211328"/>
                </a:lnTo>
                <a:lnTo>
                  <a:pt x="3383788" y="139446"/>
                </a:lnTo>
                <a:lnTo>
                  <a:pt x="3375025" y="116840"/>
                </a:lnTo>
                <a:cubicBezTo>
                  <a:pt x="3372358" y="110108"/>
                  <a:pt x="3368802" y="105537"/>
                  <a:pt x="3364484" y="102996"/>
                </a:cubicBezTo>
                <a:cubicBezTo>
                  <a:pt x="3362071" y="101345"/>
                  <a:pt x="3357499" y="100457"/>
                  <a:pt x="3350768" y="100076"/>
                </a:cubicBezTo>
                <a:lnTo>
                  <a:pt x="3350768" y="93853"/>
                </a:lnTo>
                <a:lnTo>
                  <a:pt x="3423793" y="93853"/>
                </a:lnTo>
                <a:lnTo>
                  <a:pt x="3423793" y="100076"/>
                </a:lnTo>
                <a:cubicBezTo>
                  <a:pt x="3415665" y="100457"/>
                  <a:pt x="3410077" y="101854"/>
                  <a:pt x="3406648" y="104394"/>
                </a:cubicBezTo>
                <a:cubicBezTo>
                  <a:pt x="3404489" y="106299"/>
                  <a:pt x="3403346" y="109093"/>
                  <a:pt x="3403346" y="113030"/>
                </a:cubicBezTo>
                <a:cubicBezTo>
                  <a:pt x="3403346" y="115189"/>
                  <a:pt x="3403727" y="117475"/>
                  <a:pt x="3404616" y="119888"/>
                </a:cubicBezTo>
                <a:lnTo>
                  <a:pt x="3439541" y="207899"/>
                </a:lnTo>
                <a:lnTo>
                  <a:pt x="3471799" y="123063"/>
                </a:lnTo>
                <a:cubicBezTo>
                  <a:pt x="3474085" y="116967"/>
                  <a:pt x="3475101" y="112268"/>
                  <a:pt x="3475101" y="108585"/>
                </a:cubicBezTo>
                <a:cubicBezTo>
                  <a:pt x="3475101" y="106553"/>
                  <a:pt x="3474085" y="104648"/>
                  <a:pt x="3471926" y="102996"/>
                </a:cubicBezTo>
                <a:cubicBezTo>
                  <a:pt x="3469767" y="101219"/>
                  <a:pt x="3465449" y="100330"/>
                  <a:pt x="3459099" y="100076"/>
                </a:cubicBezTo>
                <a:lnTo>
                  <a:pt x="3459099" y="93853"/>
                </a:lnTo>
                <a:lnTo>
                  <a:pt x="3507486" y="93853"/>
                </a:lnTo>
                <a:lnTo>
                  <a:pt x="3507486" y="100076"/>
                </a:lnTo>
                <a:cubicBezTo>
                  <a:pt x="3497707" y="101600"/>
                  <a:pt x="3490595" y="108077"/>
                  <a:pt x="3486023" y="119888"/>
                </a:cubicBezTo>
                <a:lnTo>
                  <a:pt x="3434842" y="251968"/>
                </a:lnTo>
                <a:lnTo>
                  <a:pt x="3427984" y="251968"/>
                </a:lnTo>
                <a:lnTo>
                  <a:pt x="3389630" y="154051"/>
                </a:lnTo>
                <a:lnTo>
                  <a:pt x="3344926" y="251968"/>
                </a:lnTo>
                <a:lnTo>
                  <a:pt x="3338703" y="251968"/>
                </a:lnTo>
                <a:lnTo>
                  <a:pt x="3289427" y="123063"/>
                </a:lnTo>
                <a:cubicBezTo>
                  <a:pt x="3286252" y="114935"/>
                  <a:pt x="3283077" y="109346"/>
                  <a:pt x="3279902" y="106553"/>
                </a:cubicBezTo>
                <a:cubicBezTo>
                  <a:pt x="3276854" y="103758"/>
                  <a:pt x="3271901" y="101600"/>
                  <a:pt x="3265170" y="100076"/>
                </a:cubicBezTo>
                <a:close/>
                <a:moveTo>
                  <a:pt x="1112393" y="93853"/>
                </a:moveTo>
                <a:lnTo>
                  <a:pt x="1183894" y="93853"/>
                </a:lnTo>
                <a:lnTo>
                  <a:pt x="1183894" y="100076"/>
                </a:lnTo>
                <a:lnTo>
                  <a:pt x="1180338" y="100076"/>
                </a:lnTo>
                <a:cubicBezTo>
                  <a:pt x="1175385" y="100076"/>
                  <a:pt x="1171575" y="101219"/>
                  <a:pt x="1169035" y="103378"/>
                </a:cubicBezTo>
                <a:cubicBezTo>
                  <a:pt x="1166495" y="105537"/>
                  <a:pt x="1165225" y="108204"/>
                  <a:pt x="1165225" y="111506"/>
                </a:cubicBezTo>
                <a:cubicBezTo>
                  <a:pt x="1165225" y="115824"/>
                  <a:pt x="1167130" y="121920"/>
                  <a:pt x="1170813" y="129540"/>
                </a:cubicBezTo>
                <a:lnTo>
                  <a:pt x="1208151" y="206883"/>
                </a:lnTo>
                <a:lnTo>
                  <a:pt x="1242441" y="122174"/>
                </a:lnTo>
                <a:cubicBezTo>
                  <a:pt x="1244346" y="117602"/>
                  <a:pt x="1245362" y="113157"/>
                  <a:pt x="1245362" y="108585"/>
                </a:cubicBezTo>
                <a:cubicBezTo>
                  <a:pt x="1245362" y="106680"/>
                  <a:pt x="1244981" y="105156"/>
                  <a:pt x="1244092" y="104140"/>
                </a:cubicBezTo>
                <a:cubicBezTo>
                  <a:pt x="1243202" y="102870"/>
                  <a:pt x="1241806" y="101854"/>
                  <a:pt x="1239901" y="101219"/>
                </a:cubicBezTo>
                <a:cubicBezTo>
                  <a:pt x="1237996" y="100457"/>
                  <a:pt x="1234694" y="100076"/>
                  <a:pt x="1229868" y="100076"/>
                </a:cubicBezTo>
                <a:lnTo>
                  <a:pt x="1229868" y="93853"/>
                </a:lnTo>
                <a:lnTo>
                  <a:pt x="1279779" y="93853"/>
                </a:lnTo>
                <a:lnTo>
                  <a:pt x="1279779" y="100076"/>
                </a:lnTo>
                <a:cubicBezTo>
                  <a:pt x="1275714" y="100583"/>
                  <a:pt x="1272539" y="101473"/>
                  <a:pt x="1270254" y="102743"/>
                </a:cubicBezTo>
                <a:cubicBezTo>
                  <a:pt x="1267968" y="104140"/>
                  <a:pt x="1265555" y="106680"/>
                  <a:pt x="1262888" y="110363"/>
                </a:cubicBezTo>
                <a:cubicBezTo>
                  <a:pt x="1261871" y="111887"/>
                  <a:pt x="1259967" y="116205"/>
                  <a:pt x="1257173" y="123190"/>
                </a:cubicBezTo>
                <a:lnTo>
                  <a:pt x="1194689" y="276225"/>
                </a:lnTo>
                <a:cubicBezTo>
                  <a:pt x="1188720" y="291084"/>
                  <a:pt x="1180846" y="302260"/>
                  <a:pt x="1171067" y="309880"/>
                </a:cubicBezTo>
                <a:cubicBezTo>
                  <a:pt x="1161288" y="317500"/>
                  <a:pt x="1151890" y="321310"/>
                  <a:pt x="1142873" y="321310"/>
                </a:cubicBezTo>
                <a:cubicBezTo>
                  <a:pt x="1136269" y="321310"/>
                  <a:pt x="1130808" y="319405"/>
                  <a:pt x="1126617" y="315595"/>
                </a:cubicBezTo>
                <a:cubicBezTo>
                  <a:pt x="1122299" y="311785"/>
                  <a:pt x="1120267" y="307467"/>
                  <a:pt x="1120267" y="302514"/>
                </a:cubicBezTo>
                <a:cubicBezTo>
                  <a:pt x="1120267" y="297815"/>
                  <a:pt x="1121791" y="294005"/>
                  <a:pt x="1124839" y="291211"/>
                </a:cubicBezTo>
                <a:cubicBezTo>
                  <a:pt x="1127887" y="288417"/>
                  <a:pt x="1132078" y="286893"/>
                  <a:pt x="1137539" y="286893"/>
                </a:cubicBezTo>
                <a:cubicBezTo>
                  <a:pt x="1141222" y="286893"/>
                  <a:pt x="1146175" y="288163"/>
                  <a:pt x="1152525" y="290576"/>
                </a:cubicBezTo>
                <a:cubicBezTo>
                  <a:pt x="1156970" y="292354"/>
                  <a:pt x="1159764" y="293116"/>
                  <a:pt x="1160907" y="293116"/>
                </a:cubicBezTo>
                <a:cubicBezTo>
                  <a:pt x="1164336" y="293116"/>
                  <a:pt x="1167892" y="291465"/>
                  <a:pt x="1171829" y="287909"/>
                </a:cubicBezTo>
                <a:cubicBezTo>
                  <a:pt x="1175893" y="284480"/>
                  <a:pt x="1179830" y="277749"/>
                  <a:pt x="1183894" y="267843"/>
                </a:cubicBezTo>
                <a:lnTo>
                  <a:pt x="1194689" y="241300"/>
                </a:lnTo>
                <a:lnTo>
                  <a:pt x="1139698" y="125603"/>
                </a:lnTo>
                <a:cubicBezTo>
                  <a:pt x="1138047" y="122046"/>
                  <a:pt x="1135253" y="117729"/>
                  <a:pt x="1131570" y="112649"/>
                </a:cubicBezTo>
                <a:cubicBezTo>
                  <a:pt x="1128776" y="108712"/>
                  <a:pt x="1126490" y="106171"/>
                  <a:pt x="1124712" y="104775"/>
                </a:cubicBezTo>
                <a:cubicBezTo>
                  <a:pt x="1122172" y="102996"/>
                  <a:pt x="1118108" y="101473"/>
                  <a:pt x="1112393" y="100076"/>
                </a:cubicBezTo>
                <a:close/>
                <a:moveTo>
                  <a:pt x="791083" y="93853"/>
                </a:moveTo>
                <a:lnTo>
                  <a:pt x="863219" y="93853"/>
                </a:lnTo>
                <a:lnTo>
                  <a:pt x="863219" y="100076"/>
                </a:lnTo>
                <a:cubicBezTo>
                  <a:pt x="858647" y="100076"/>
                  <a:pt x="855472" y="100838"/>
                  <a:pt x="853567" y="102489"/>
                </a:cubicBezTo>
                <a:cubicBezTo>
                  <a:pt x="851789" y="104013"/>
                  <a:pt x="850773" y="106045"/>
                  <a:pt x="850773" y="108585"/>
                </a:cubicBezTo>
                <a:cubicBezTo>
                  <a:pt x="850773" y="111252"/>
                  <a:pt x="852805" y="115443"/>
                  <a:pt x="856615" y="121031"/>
                </a:cubicBezTo>
                <a:cubicBezTo>
                  <a:pt x="857885" y="122808"/>
                  <a:pt x="859790" y="125603"/>
                  <a:pt x="862203" y="129413"/>
                </a:cubicBezTo>
                <a:lnTo>
                  <a:pt x="873125" y="146812"/>
                </a:lnTo>
                <a:lnTo>
                  <a:pt x="885571" y="129413"/>
                </a:lnTo>
                <a:cubicBezTo>
                  <a:pt x="893699" y="118364"/>
                  <a:pt x="897636" y="111379"/>
                  <a:pt x="897636" y="108457"/>
                </a:cubicBezTo>
                <a:cubicBezTo>
                  <a:pt x="897636" y="106171"/>
                  <a:pt x="896747" y="104140"/>
                  <a:pt x="894842" y="102489"/>
                </a:cubicBezTo>
                <a:cubicBezTo>
                  <a:pt x="892937" y="100965"/>
                  <a:pt x="889889" y="100076"/>
                  <a:pt x="885571" y="100076"/>
                </a:cubicBezTo>
                <a:lnTo>
                  <a:pt x="885571" y="93853"/>
                </a:lnTo>
                <a:lnTo>
                  <a:pt x="937514" y="93853"/>
                </a:lnTo>
                <a:lnTo>
                  <a:pt x="937514" y="100076"/>
                </a:lnTo>
                <a:cubicBezTo>
                  <a:pt x="932053" y="100457"/>
                  <a:pt x="927354" y="101981"/>
                  <a:pt x="923290" y="104648"/>
                </a:cubicBezTo>
                <a:cubicBezTo>
                  <a:pt x="917829" y="108457"/>
                  <a:pt x="910336" y="116713"/>
                  <a:pt x="900811" y="129413"/>
                </a:cubicBezTo>
                <a:lnTo>
                  <a:pt x="879983" y="157353"/>
                </a:lnTo>
                <a:lnTo>
                  <a:pt x="918083" y="212217"/>
                </a:lnTo>
                <a:cubicBezTo>
                  <a:pt x="927481" y="225806"/>
                  <a:pt x="934212" y="233934"/>
                  <a:pt x="938149" y="236601"/>
                </a:cubicBezTo>
                <a:cubicBezTo>
                  <a:pt x="942213" y="239395"/>
                  <a:pt x="947420" y="240919"/>
                  <a:pt x="953770" y="241300"/>
                </a:cubicBezTo>
                <a:lnTo>
                  <a:pt x="953770" y="247269"/>
                </a:lnTo>
                <a:lnTo>
                  <a:pt x="881507" y="247269"/>
                </a:lnTo>
                <a:lnTo>
                  <a:pt x="881507" y="241300"/>
                </a:lnTo>
                <a:cubicBezTo>
                  <a:pt x="886460" y="241300"/>
                  <a:pt x="890397" y="240157"/>
                  <a:pt x="893191" y="237871"/>
                </a:cubicBezTo>
                <a:cubicBezTo>
                  <a:pt x="895223" y="236347"/>
                  <a:pt x="896366" y="234315"/>
                  <a:pt x="896366" y="231648"/>
                </a:cubicBezTo>
                <a:cubicBezTo>
                  <a:pt x="896366" y="229108"/>
                  <a:pt x="892810" y="222631"/>
                  <a:pt x="885571" y="212217"/>
                </a:cubicBezTo>
                <a:lnTo>
                  <a:pt x="863219" y="179451"/>
                </a:lnTo>
                <a:lnTo>
                  <a:pt x="838581" y="212217"/>
                </a:lnTo>
                <a:cubicBezTo>
                  <a:pt x="830961" y="222377"/>
                  <a:pt x="827151" y="228473"/>
                  <a:pt x="827151" y="230378"/>
                </a:cubicBezTo>
                <a:cubicBezTo>
                  <a:pt x="827151" y="233045"/>
                  <a:pt x="828421" y="235458"/>
                  <a:pt x="830961" y="237617"/>
                </a:cubicBezTo>
                <a:cubicBezTo>
                  <a:pt x="833501" y="239776"/>
                  <a:pt x="837184" y="241046"/>
                  <a:pt x="842264" y="241300"/>
                </a:cubicBezTo>
                <a:lnTo>
                  <a:pt x="842264" y="247269"/>
                </a:lnTo>
                <a:lnTo>
                  <a:pt x="792226" y="247269"/>
                </a:lnTo>
                <a:lnTo>
                  <a:pt x="792226" y="241300"/>
                </a:lnTo>
                <a:cubicBezTo>
                  <a:pt x="796163" y="240665"/>
                  <a:pt x="799719" y="239268"/>
                  <a:pt x="802767" y="237109"/>
                </a:cubicBezTo>
                <a:cubicBezTo>
                  <a:pt x="806958" y="233807"/>
                  <a:pt x="814197" y="225552"/>
                  <a:pt x="824230" y="212217"/>
                </a:cubicBezTo>
                <a:lnTo>
                  <a:pt x="856361" y="169545"/>
                </a:lnTo>
                <a:lnTo>
                  <a:pt x="827151" y="127381"/>
                </a:lnTo>
                <a:cubicBezTo>
                  <a:pt x="818896" y="115316"/>
                  <a:pt x="812546" y="107823"/>
                  <a:pt x="807974" y="104648"/>
                </a:cubicBezTo>
                <a:cubicBezTo>
                  <a:pt x="803529" y="101600"/>
                  <a:pt x="797814" y="100076"/>
                  <a:pt x="791083" y="100076"/>
                </a:cubicBezTo>
                <a:close/>
                <a:moveTo>
                  <a:pt x="3053715" y="89407"/>
                </a:moveTo>
                <a:lnTo>
                  <a:pt x="3060827" y="89407"/>
                </a:lnTo>
                <a:lnTo>
                  <a:pt x="3060827" y="121920"/>
                </a:lnTo>
                <a:cubicBezTo>
                  <a:pt x="3078861" y="100203"/>
                  <a:pt x="3096006" y="89407"/>
                  <a:pt x="3112262" y="89407"/>
                </a:cubicBezTo>
                <a:cubicBezTo>
                  <a:pt x="3120644" y="89407"/>
                  <a:pt x="3127883" y="91440"/>
                  <a:pt x="3133852" y="95631"/>
                </a:cubicBezTo>
                <a:cubicBezTo>
                  <a:pt x="3139948" y="99821"/>
                  <a:pt x="3144647" y="106680"/>
                  <a:pt x="3148330" y="116332"/>
                </a:cubicBezTo>
                <a:cubicBezTo>
                  <a:pt x="3150743" y="123063"/>
                  <a:pt x="3152013" y="133350"/>
                  <a:pt x="3152013" y="147193"/>
                </a:cubicBezTo>
                <a:lnTo>
                  <a:pt x="3152013" y="212598"/>
                </a:lnTo>
                <a:cubicBezTo>
                  <a:pt x="3152013" y="222377"/>
                  <a:pt x="3152775" y="228854"/>
                  <a:pt x="3154299" y="232410"/>
                </a:cubicBezTo>
                <a:cubicBezTo>
                  <a:pt x="3155569" y="235204"/>
                  <a:pt x="3157474" y="237363"/>
                  <a:pt x="3160268" y="238887"/>
                </a:cubicBezTo>
                <a:cubicBezTo>
                  <a:pt x="3162935" y="240411"/>
                  <a:pt x="3168015" y="241300"/>
                  <a:pt x="3175381" y="241300"/>
                </a:cubicBezTo>
                <a:lnTo>
                  <a:pt x="3175381" y="247269"/>
                </a:lnTo>
                <a:lnTo>
                  <a:pt x="3099562" y="247269"/>
                </a:lnTo>
                <a:lnTo>
                  <a:pt x="3099562" y="241300"/>
                </a:lnTo>
                <a:lnTo>
                  <a:pt x="3102737" y="241300"/>
                </a:lnTo>
                <a:cubicBezTo>
                  <a:pt x="3109849" y="241300"/>
                  <a:pt x="3114929" y="240157"/>
                  <a:pt x="3117723" y="237998"/>
                </a:cubicBezTo>
                <a:cubicBezTo>
                  <a:pt x="3120517" y="235839"/>
                  <a:pt x="3122549" y="232537"/>
                  <a:pt x="3123692" y="228346"/>
                </a:cubicBezTo>
                <a:cubicBezTo>
                  <a:pt x="3124073" y="226695"/>
                  <a:pt x="3124327" y="221488"/>
                  <a:pt x="3124327" y="212598"/>
                </a:cubicBezTo>
                <a:lnTo>
                  <a:pt x="3124327" y="149860"/>
                </a:lnTo>
                <a:cubicBezTo>
                  <a:pt x="3124327" y="135890"/>
                  <a:pt x="3122549" y="125730"/>
                  <a:pt x="3118866" y="119380"/>
                </a:cubicBezTo>
                <a:cubicBezTo>
                  <a:pt x="3115310" y="113157"/>
                  <a:pt x="3109214" y="109982"/>
                  <a:pt x="3100578" y="109982"/>
                </a:cubicBezTo>
                <a:cubicBezTo>
                  <a:pt x="3087243" y="109982"/>
                  <a:pt x="3074035" y="117220"/>
                  <a:pt x="3060827" y="131699"/>
                </a:cubicBezTo>
                <a:lnTo>
                  <a:pt x="3060827" y="212598"/>
                </a:lnTo>
                <a:cubicBezTo>
                  <a:pt x="3060827" y="223012"/>
                  <a:pt x="3061462" y="229362"/>
                  <a:pt x="3062732" y="231902"/>
                </a:cubicBezTo>
                <a:cubicBezTo>
                  <a:pt x="3064256" y="235077"/>
                  <a:pt x="3066415" y="237490"/>
                  <a:pt x="3069209" y="239014"/>
                </a:cubicBezTo>
                <a:cubicBezTo>
                  <a:pt x="3071876" y="240538"/>
                  <a:pt x="3077464" y="241300"/>
                  <a:pt x="3085846" y="241300"/>
                </a:cubicBezTo>
                <a:lnTo>
                  <a:pt x="3085846" y="247269"/>
                </a:lnTo>
                <a:lnTo>
                  <a:pt x="3010027" y="247269"/>
                </a:lnTo>
                <a:lnTo>
                  <a:pt x="3010027" y="241300"/>
                </a:lnTo>
                <a:lnTo>
                  <a:pt x="3013329" y="241300"/>
                </a:lnTo>
                <a:cubicBezTo>
                  <a:pt x="3021076" y="241300"/>
                  <a:pt x="3026410" y="239268"/>
                  <a:pt x="3029204" y="235331"/>
                </a:cubicBezTo>
                <a:cubicBezTo>
                  <a:pt x="3031871" y="231394"/>
                  <a:pt x="3033268" y="223774"/>
                  <a:pt x="3033268" y="212598"/>
                </a:cubicBezTo>
                <a:lnTo>
                  <a:pt x="3033268" y="155702"/>
                </a:lnTo>
                <a:cubicBezTo>
                  <a:pt x="3033268" y="137287"/>
                  <a:pt x="3032887" y="126111"/>
                  <a:pt x="3031998" y="122046"/>
                </a:cubicBezTo>
                <a:cubicBezTo>
                  <a:pt x="3031109" y="117982"/>
                  <a:pt x="3029839" y="115316"/>
                  <a:pt x="3028188" y="113792"/>
                </a:cubicBezTo>
                <a:cubicBezTo>
                  <a:pt x="3026410" y="112395"/>
                  <a:pt x="3024124" y="111632"/>
                  <a:pt x="3021203" y="111632"/>
                </a:cubicBezTo>
                <a:cubicBezTo>
                  <a:pt x="3018028" y="111632"/>
                  <a:pt x="3014345" y="112521"/>
                  <a:pt x="3010027" y="114173"/>
                </a:cubicBezTo>
                <a:lnTo>
                  <a:pt x="3007487" y="108077"/>
                </a:lnTo>
                <a:close/>
                <a:moveTo>
                  <a:pt x="2927223" y="89407"/>
                </a:moveTo>
                <a:cubicBezTo>
                  <a:pt x="2940812" y="89407"/>
                  <a:pt x="2951988" y="91694"/>
                  <a:pt x="2960751" y="96266"/>
                </a:cubicBezTo>
                <a:cubicBezTo>
                  <a:pt x="2967355" y="99695"/>
                  <a:pt x="2972181" y="105156"/>
                  <a:pt x="2975229" y="112521"/>
                </a:cubicBezTo>
                <a:cubicBezTo>
                  <a:pt x="2977261" y="117348"/>
                  <a:pt x="2978277" y="127127"/>
                  <a:pt x="2978277" y="141986"/>
                </a:cubicBezTo>
                <a:lnTo>
                  <a:pt x="2978277" y="194056"/>
                </a:lnTo>
                <a:cubicBezTo>
                  <a:pt x="2978277" y="208661"/>
                  <a:pt x="2978531" y="217551"/>
                  <a:pt x="2979166" y="220853"/>
                </a:cubicBezTo>
                <a:cubicBezTo>
                  <a:pt x="2979674" y="224155"/>
                  <a:pt x="2980563" y="226441"/>
                  <a:pt x="2981833" y="227457"/>
                </a:cubicBezTo>
                <a:cubicBezTo>
                  <a:pt x="2983230" y="228600"/>
                  <a:pt x="2984627" y="229235"/>
                  <a:pt x="2986278" y="229235"/>
                </a:cubicBezTo>
                <a:cubicBezTo>
                  <a:pt x="2988056" y="229235"/>
                  <a:pt x="2989707" y="228854"/>
                  <a:pt x="2990977" y="227965"/>
                </a:cubicBezTo>
                <a:cubicBezTo>
                  <a:pt x="2993390" y="226568"/>
                  <a:pt x="2997835" y="222504"/>
                  <a:pt x="3004566" y="215773"/>
                </a:cubicBezTo>
                <a:lnTo>
                  <a:pt x="3004566" y="225171"/>
                </a:lnTo>
                <a:cubicBezTo>
                  <a:pt x="2992120" y="241935"/>
                  <a:pt x="2980182" y="250317"/>
                  <a:pt x="2968752" y="250317"/>
                </a:cubicBezTo>
                <a:cubicBezTo>
                  <a:pt x="2963291" y="250317"/>
                  <a:pt x="2958973" y="248412"/>
                  <a:pt x="2955671" y="244602"/>
                </a:cubicBezTo>
                <a:cubicBezTo>
                  <a:pt x="2952496" y="240792"/>
                  <a:pt x="2950718" y="234315"/>
                  <a:pt x="2950718" y="225171"/>
                </a:cubicBezTo>
                <a:cubicBezTo>
                  <a:pt x="2934970" y="237363"/>
                  <a:pt x="2925064" y="244348"/>
                  <a:pt x="2921000" y="246253"/>
                </a:cubicBezTo>
                <a:cubicBezTo>
                  <a:pt x="2915031" y="249047"/>
                  <a:pt x="2908554" y="250444"/>
                  <a:pt x="2901823" y="250444"/>
                </a:cubicBezTo>
                <a:cubicBezTo>
                  <a:pt x="2891155" y="250444"/>
                  <a:pt x="2882392" y="246761"/>
                  <a:pt x="2875534" y="239522"/>
                </a:cubicBezTo>
                <a:cubicBezTo>
                  <a:pt x="2868676" y="232283"/>
                  <a:pt x="2865247" y="222758"/>
                  <a:pt x="2865247" y="210947"/>
                </a:cubicBezTo>
                <a:cubicBezTo>
                  <a:pt x="2865247" y="203454"/>
                  <a:pt x="2866898" y="196977"/>
                  <a:pt x="2870327" y="191516"/>
                </a:cubicBezTo>
                <a:cubicBezTo>
                  <a:pt x="2874899" y="183896"/>
                  <a:pt x="2882773" y="176784"/>
                  <a:pt x="2894203" y="170053"/>
                </a:cubicBezTo>
                <a:cubicBezTo>
                  <a:pt x="2905506" y="163449"/>
                  <a:pt x="2924302" y="155194"/>
                  <a:pt x="2950718" y="145669"/>
                </a:cubicBezTo>
                <a:lnTo>
                  <a:pt x="2950718" y="139573"/>
                </a:lnTo>
                <a:cubicBezTo>
                  <a:pt x="2950718" y="124332"/>
                  <a:pt x="2948178" y="113792"/>
                  <a:pt x="2943352" y="108077"/>
                </a:cubicBezTo>
                <a:cubicBezTo>
                  <a:pt x="2938526" y="102489"/>
                  <a:pt x="2931414" y="99568"/>
                  <a:pt x="2922143" y="99568"/>
                </a:cubicBezTo>
                <a:cubicBezTo>
                  <a:pt x="2915158" y="99568"/>
                  <a:pt x="2909570" y="101473"/>
                  <a:pt x="2905506" y="105282"/>
                </a:cubicBezTo>
                <a:cubicBezTo>
                  <a:pt x="2901188" y="109093"/>
                  <a:pt x="2899156" y="113411"/>
                  <a:pt x="2899156" y="118364"/>
                </a:cubicBezTo>
                <a:lnTo>
                  <a:pt x="2899410" y="128016"/>
                </a:lnTo>
                <a:cubicBezTo>
                  <a:pt x="2899410" y="133223"/>
                  <a:pt x="2898140" y="137160"/>
                  <a:pt x="2895473" y="139954"/>
                </a:cubicBezTo>
                <a:cubicBezTo>
                  <a:pt x="2892933" y="142748"/>
                  <a:pt x="2889504" y="144145"/>
                  <a:pt x="2885186" y="144145"/>
                </a:cubicBezTo>
                <a:cubicBezTo>
                  <a:pt x="2881122" y="144145"/>
                  <a:pt x="2877693" y="142621"/>
                  <a:pt x="2875026" y="139827"/>
                </a:cubicBezTo>
                <a:cubicBezTo>
                  <a:pt x="2872486" y="136906"/>
                  <a:pt x="2871089" y="132969"/>
                  <a:pt x="2871089" y="127889"/>
                </a:cubicBezTo>
                <a:cubicBezTo>
                  <a:pt x="2871089" y="118237"/>
                  <a:pt x="2876042" y="109474"/>
                  <a:pt x="2885821" y="101473"/>
                </a:cubicBezTo>
                <a:cubicBezTo>
                  <a:pt x="2895727" y="93345"/>
                  <a:pt x="2909443" y="89407"/>
                  <a:pt x="2927223" y="89407"/>
                </a:cubicBezTo>
                <a:close/>
                <a:moveTo>
                  <a:pt x="1979676" y="89407"/>
                </a:moveTo>
                <a:cubicBezTo>
                  <a:pt x="1994281" y="89407"/>
                  <a:pt x="2006981" y="92964"/>
                  <a:pt x="2017649" y="100076"/>
                </a:cubicBezTo>
                <a:lnTo>
                  <a:pt x="2050161" y="100076"/>
                </a:lnTo>
                <a:cubicBezTo>
                  <a:pt x="2054987" y="100076"/>
                  <a:pt x="2057781" y="100203"/>
                  <a:pt x="2058543" y="100457"/>
                </a:cubicBezTo>
                <a:cubicBezTo>
                  <a:pt x="2059305" y="100838"/>
                  <a:pt x="2059939" y="101219"/>
                  <a:pt x="2060194" y="101981"/>
                </a:cubicBezTo>
                <a:cubicBezTo>
                  <a:pt x="2060956" y="102996"/>
                  <a:pt x="2061210" y="104775"/>
                  <a:pt x="2061210" y="107315"/>
                </a:cubicBezTo>
                <a:cubicBezTo>
                  <a:pt x="2061210" y="110236"/>
                  <a:pt x="2060956" y="112268"/>
                  <a:pt x="2060448" y="113283"/>
                </a:cubicBezTo>
                <a:cubicBezTo>
                  <a:pt x="2060067" y="113919"/>
                  <a:pt x="2059432" y="114300"/>
                  <a:pt x="2058670" y="114681"/>
                </a:cubicBezTo>
                <a:cubicBezTo>
                  <a:pt x="2057781" y="114935"/>
                  <a:pt x="2054987" y="115189"/>
                  <a:pt x="2050161" y="115189"/>
                </a:cubicBezTo>
                <a:lnTo>
                  <a:pt x="2030221" y="115189"/>
                </a:lnTo>
                <a:cubicBezTo>
                  <a:pt x="2036571" y="123190"/>
                  <a:pt x="2039620" y="133477"/>
                  <a:pt x="2039620" y="145923"/>
                </a:cubicBezTo>
                <a:cubicBezTo>
                  <a:pt x="2039620" y="160274"/>
                  <a:pt x="2034158" y="172466"/>
                  <a:pt x="2023237" y="182626"/>
                </a:cubicBezTo>
                <a:cubicBezTo>
                  <a:pt x="2012314" y="192786"/>
                  <a:pt x="1997583" y="197866"/>
                  <a:pt x="1979168" y="197866"/>
                </a:cubicBezTo>
                <a:cubicBezTo>
                  <a:pt x="1971548" y="197866"/>
                  <a:pt x="1963801" y="196723"/>
                  <a:pt x="1955927" y="194564"/>
                </a:cubicBezTo>
                <a:cubicBezTo>
                  <a:pt x="1950974" y="198755"/>
                  <a:pt x="1947671" y="202438"/>
                  <a:pt x="1946021" y="205613"/>
                </a:cubicBezTo>
                <a:cubicBezTo>
                  <a:pt x="1944243" y="208788"/>
                  <a:pt x="1943354" y="211582"/>
                  <a:pt x="1943354" y="213741"/>
                </a:cubicBezTo>
                <a:cubicBezTo>
                  <a:pt x="1943354" y="215646"/>
                  <a:pt x="1944243" y="217551"/>
                  <a:pt x="1946148" y="219329"/>
                </a:cubicBezTo>
                <a:cubicBezTo>
                  <a:pt x="1947926" y="221107"/>
                  <a:pt x="1951608" y="222377"/>
                  <a:pt x="1956943" y="223139"/>
                </a:cubicBezTo>
                <a:cubicBezTo>
                  <a:pt x="1959991" y="223647"/>
                  <a:pt x="1967864" y="224028"/>
                  <a:pt x="1980311" y="224282"/>
                </a:cubicBezTo>
                <a:cubicBezTo>
                  <a:pt x="2003425" y="224917"/>
                  <a:pt x="2018283" y="225679"/>
                  <a:pt x="2025014" y="226695"/>
                </a:cubicBezTo>
                <a:cubicBezTo>
                  <a:pt x="2035429" y="228092"/>
                  <a:pt x="2043683" y="232029"/>
                  <a:pt x="2049907" y="238252"/>
                </a:cubicBezTo>
                <a:cubicBezTo>
                  <a:pt x="2056130" y="244475"/>
                  <a:pt x="2059177" y="252222"/>
                  <a:pt x="2059177" y="261366"/>
                </a:cubicBezTo>
                <a:cubicBezTo>
                  <a:pt x="2059177" y="273939"/>
                  <a:pt x="2053336" y="285750"/>
                  <a:pt x="2041525" y="296799"/>
                </a:cubicBezTo>
                <a:cubicBezTo>
                  <a:pt x="2024126" y="313182"/>
                  <a:pt x="2001393" y="321310"/>
                  <a:pt x="1973326" y="321310"/>
                </a:cubicBezTo>
                <a:cubicBezTo>
                  <a:pt x="1951736" y="321310"/>
                  <a:pt x="1933575" y="316357"/>
                  <a:pt x="1918716" y="306705"/>
                </a:cubicBezTo>
                <a:cubicBezTo>
                  <a:pt x="1910333" y="301117"/>
                  <a:pt x="1906143" y="295275"/>
                  <a:pt x="1906143" y="289306"/>
                </a:cubicBezTo>
                <a:cubicBezTo>
                  <a:pt x="1906143" y="286639"/>
                  <a:pt x="1906777" y="283972"/>
                  <a:pt x="1908048" y="281305"/>
                </a:cubicBezTo>
                <a:cubicBezTo>
                  <a:pt x="1909952" y="277114"/>
                  <a:pt x="1913889" y="271399"/>
                  <a:pt x="1919732" y="264033"/>
                </a:cubicBezTo>
                <a:cubicBezTo>
                  <a:pt x="1920494" y="263017"/>
                  <a:pt x="1926208" y="256921"/>
                  <a:pt x="1936877" y="245872"/>
                </a:cubicBezTo>
                <a:cubicBezTo>
                  <a:pt x="1931035" y="242443"/>
                  <a:pt x="1926971" y="239395"/>
                  <a:pt x="1924558" y="236601"/>
                </a:cubicBezTo>
                <a:cubicBezTo>
                  <a:pt x="1922145" y="233934"/>
                  <a:pt x="1920875" y="230759"/>
                  <a:pt x="1920875" y="227330"/>
                </a:cubicBezTo>
                <a:cubicBezTo>
                  <a:pt x="1920875" y="223393"/>
                  <a:pt x="1922526" y="218821"/>
                  <a:pt x="1925701" y="213614"/>
                </a:cubicBezTo>
                <a:cubicBezTo>
                  <a:pt x="1928876" y="208407"/>
                  <a:pt x="1936242" y="200914"/>
                  <a:pt x="1947671" y="191389"/>
                </a:cubicBezTo>
                <a:cubicBezTo>
                  <a:pt x="1938401" y="186817"/>
                  <a:pt x="1931162" y="180340"/>
                  <a:pt x="1926082" y="172212"/>
                </a:cubicBezTo>
                <a:cubicBezTo>
                  <a:pt x="1921129" y="163957"/>
                  <a:pt x="1918589" y="154940"/>
                  <a:pt x="1918589" y="144907"/>
                </a:cubicBezTo>
                <a:cubicBezTo>
                  <a:pt x="1918589" y="129794"/>
                  <a:pt x="1924304" y="116713"/>
                  <a:pt x="1935733" y="105791"/>
                </a:cubicBezTo>
                <a:cubicBezTo>
                  <a:pt x="1947164" y="94869"/>
                  <a:pt x="1961896" y="89407"/>
                  <a:pt x="1979676" y="89407"/>
                </a:cubicBezTo>
                <a:close/>
                <a:moveTo>
                  <a:pt x="1772793" y="89407"/>
                </a:moveTo>
                <a:lnTo>
                  <a:pt x="1779905" y="89407"/>
                </a:lnTo>
                <a:lnTo>
                  <a:pt x="1779905" y="121920"/>
                </a:lnTo>
                <a:cubicBezTo>
                  <a:pt x="1797939" y="100203"/>
                  <a:pt x="1815083" y="89407"/>
                  <a:pt x="1831339" y="89407"/>
                </a:cubicBezTo>
                <a:cubicBezTo>
                  <a:pt x="1839721" y="89407"/>
                  <a:pt x="1846961" y="91440"/>
                  <a:pt x="1852930" y="95631"/>
                </a:cubicBezTo>
                <a:cubicBezTo>
                  <a:pt x="1859026" y="99821"/>
                  <a:pt x="1863725" y="106680"/>
                  <a:pt x="1867408" y="116332"/>
                </a:cubicBezTo>
                <a:cubicBezTo>
                  <a:pt x="1869821" y="123063"/>
                  <a:pt x="1871091" y="133350"/>
                  <a:pt x="1871091" y="147193"/>
                </a:cubicBezTo>
                <a:lnTo>
                  <a:pt x="1871091" y="212598"/>
                </a:lnTo>
                <a:cubicBezTo>
                  <a:pt x="1871091" y="222377"/>
                  <a:pt x="1871852" y="228854"/>
                  <a:pt x="1873377" y="232410"/>
                </a:cubicBezTo>
                <a:cubicBezTo>
                  <a:pt x="1874646" y="235204"/>
                  <a:pt x="1876552" y="237363"/>
                  <a:pt x="1879346" y="238887"/>
                </a:cubicBezTo>
                <a:cubicBezTo>
                  <a:pt x="1882013" y="240411"/>
                  <a:pt x="1887093" y="241300"/>
                  <a:pt x="1894458" y="241300"/>
                </a:cubicBezTo>
                <a:lnTo>
                  <a:pt x="1894458" y="247269"/>
                </a:lnTo>
                <a:lnTo>
                  <a:pt x="1818639" y="247269"/>
                </a:lnTo>
                <a:lnTo>
                  <a:pt x="1818639" y="241300"/>
                </a:lnTo>
                <a:lnTo>
                  <a:pt x="1821814" y="241300"/>
                </a:lnTo>
                <a:cubicBezTo>
                  <a:pt x="1828927" y="241300"/>
                  <a:pt x="1834007" y="240157"/>
                  <a:pt x="1836801" y="237998"/>
                </a:cubicBezTo>
                <a:cubicBezTo>
                  <a:pt x="1839595" y="235839"/>
                  <a:pt x="1841627" y="232537"/>
                  <a:pt x="1842770" y="228346"/>
                </a:cubicBezTo>
                <a:cubicBezTo>
                  <a:pt x="1843151" y="226695"/>
                  <a:pt x="1843405" y="221488"/>
                  <a:pt x="1843405" y="212598"/>
                </a:cubicBezTo>
                <a:lnTo>
                  <a:pt x="1843405" y="149860"/>
                </a:lnTo>
                <a:cubicBezTo>
                  <a:pt x="1843405" y="135890"/>
                  <a:pt x="1841627" y="125730"/>
                  <a:pt x="1837944" y="119380"/>
                </a:cubicBezTo>
                <a:cubicBezTo>
                  <a:pt x="1834388" y="113157"/>
                  <a:pt x="1828292" y="109982"/>
                  <a:pt x="1819656" y="109982"/>
                </a:cubicBezTo>
                <a:cubicBezTo>
                  <a:pt x="1806321" y="109982"/>
                  <a:pt x="1793113" y="117220"/>
                  <a:pt x="1779905" y="131699"/>
                </a:cubicBezTo>
                <a:lnTo>
                  <a:pt x="1779905" y="212598"/>
                </a:lnTo>
                <a:cubicBezTo>
                  <a:pt x="1779905" y="223012"/>
                  <a:pt x="1780539" y="229362"/>
                  <a:pt x="1781810" y="231902"/>
                </a:cubicBezTo>
                <a:cubicBezTo>
                  <a:pt x="1783333" y="235077"/>
                  <a:pt x="1785493" y="237490"/>
                  <a:pt x="1788287" y="239014"/>
                </a:cubicBezTo>
                <a:cubicBezTo>
                  <a:pt x="1790954" y="240538"/>
                  <a:pt x="1796542" y="241300"/>
                  <a:pt x="1804924" y="241300"/>
                </a:cubicBezTo>
                <a:lnTo>
                  <a:pt x="1804924" y="247269"/>
                </a:lnTo>
                <a:lnTo>
                  <a:pt x="1729105" y="247269"/>
                </a:lnTo>
                <a:lnTo>
                  <a:pt x="1729105" y="241300"/>
                </a:lnTo>
                <a:lnTo>
                  <a:pt x="1732407" y="241300"/>
                </a:lnTo>
                <a:cubicBezTo>
                  <a:pt x="1740154" y="241300"/>
                  <a:pt x="1745488" y="239268"/>
                  <a:pt x="1748282" y="235331"/>
                </a:cubicBezTo>
                <a:cubicBezTo>
                  <a:pt x="1750949" y="231394"/>
                  <a:pt x="1752346" y="223774"/>
                  <a:pt x="1752346" y="212598"/>
                </a:cubicBezTo>
                <a:lnTo>
                  <a:pt x="1752346" y="155702"/>
                </a:lnTo>
                <a:cubicBezTo>
                  <a:pt x="1752346" y="137287"/>
                  <a:pt x="1751964" y="126111"/>
                  <a:pt x="1751076" y="122046"/>
                </a:cubicBezTo>
                <a:cubicBezTo>
                  <a:pt x="1750187" y="117982"/>
                  <a:pt x="1748917" y="115316"/>
                  <a:pt x="1747266" y="113792"/>
                </a:cubicBezTo>
                <a:cubicBezTo>
                  <a:pt x="1745488" y="112395"/>
                  <a:pt x="1743202" y="111632"/>
                  <a:pt x="1740281" y="111632"/>
                </a:cubicBezTo>
                <a:cubicBezTo>
                  <a:pt x="1737106" y="111632"/>
                  <a:pt x="1733423" y="112521"/>
                  <a:pt x="1729105" y="114173"/>
                </a:cubicBezTo>
                <a:lnTo>
                  <a:pt x="1726564" y="108077"/>
                </a:lnTo>
                <a:close/>
                <a:moveTo>
                  <a:pt x="1032129" y="89407"/>
                </a:moveTo>
                <a:cubicBezTo>
                  <a:pt x="1045718" y="89407"/>
                  <a:pt x="1056894" y="91694"/>
                  <a:pt x="1065657" y="96266"/>
                </a:cubicBezTo>
                <a:cubicBezTo>
                  <a:pt x="1072261" y="99695"/>
                  <a:pt x="1077087" y="105156"/>
                  <a:pt x="1080135" y="112521"/>
                </a:cubicBezTo>
                <a:cubicBezTo>
                  <a:pt x="1082167" y="117348"/>
                  <a:pt x="1083183" y="127127"/>
                  <a:pt x="1083183" y="141986"/>
                </a:cubicBezTo>
                <a:lnTo>
                  <a:pt x="1083183" y="194056"/>
                </a:lnTo>
                <a:cubicBezTo>
                  <a:pt x="1083183" y="208661"/>
                  <a:pt x="1083437" y="217551"/>
                  <a:pt x="1084072" y="220853"/>
                </a:cubicBezTo>
                <a:cubicBezTo>
                  <a:pt x="1084580" y="224155"/>
                  <a:pt x="1085469" y="226441"/>
                  <a:pt x="1086739" y="227457"/>
                </a:cubicBezTo>
                <a:cubicBezTo>
                  <a:pt x="1088136" y="228600"/>
                  <a:pt x="1089533" y="229235"/>
                  <a:pt x="1091184" y="229235"/>
                </a:cubicBezTo>
                <a:cubicBezTo>
                  <a:pt x="1092962" y="229235"/>
                  <a:pt x="1094613" y="228854"/>
                  <a:pt x="1095883" y="227965"/>
                </a:cubicBezTo>
                <a:cubicBezTo>
                  <a:pt x="1098296" y="226568"/>
                  <a:pt x="1102741" y="222504"/>
                  <a:pt x="1109472" y="215773"/>
                </a:cubicBezTo>
                <a:lnTo>
                  <a:pt x="1109472" y="225171"/>
                </a:lnTo>
                <a:cubicBezTo>
                  <a:pt x="1097026" y="241935"/>
                  <a:pt x="1085088" y="250317"/>
                  <a:pt x="1073658" y="250317"/>
                </a:cubicBezTo>
                <a:cubicBezTo>
                  <a:pt x="1068197" y="250317"/>
                  <a:pt x="1063879" y="248412"/>
                  <a:pt x="1060577" y="244602"/>
                </a:cubicBezTo>
                <a:cubicBezTo>
                  <a:pt x="1057402" y="240792"/>
                  <a:pt x="1055624" y="234315"/>
                  <a:pt x="1055624" y="225171"/>
                </a:cubicBezTo>
                <a:cubicBezTo>
                  <a:pt x="1039876" y="237363"/>
                  <a:pt x="1029970" y="244348"/>
                  <a:pt x="1025906" y="246253"/>
                </a:cubicBezTo>
                <a:cubicBezTo>
                  <a:pt x="1019937" y="249047"/>
                  <a:pt x="1013460" y="250444"/>
                  <a:pt x="1006729" y="250444"/>
                </a:cubicBezTo>
                <a:cubicBezTo>
                  <a:pt x="996061" y="250444"/>
                  <a:pt x="987298" y="246761"/>
                  <a:pt x="980440" y="239522"/>
                </a:cubicBezTo>
                <a:cubicBezTo>
                  <a:pt x="973582" y="232283"/>
                  <a:pt x="970153" y="222758"/>
                  <a:pt x="970153" y="210947"/>
                </a:cubicBezTo>
                <a:cubicBezTo>
                  <a:pt x="970153" y="203454"/>
                  <a:pt x="971804" y="196977"/>
                  <a:pt x="975233" y="191516"/>
                </a:cubicBezTo>
                <a:cubicBezTo>
                  <a:pt x="979805" y="183896"/>
                  <a:pt x="987679" y="176784"/>
                  <a:pt x="999109" y="170053"/>
                </a:cubicBezTo>
                <a:cubicBezTo>
                  <a:pt x="1010412" y="163449"/>
                  <a:pt x="1029208" y="155194"/>
                  <a:pt x="1055624" y="145669"/>
                </a:cubicBezTo>
                <a:lnTo>
                  <a:pt x="1055624" y="139573"/>
                </a:lnTo>
                <a:cubicBezTo>
                  <a:pt x="1055624" y="124332"/>
                  <a:pt x="1053084" y="113792"/>
                  <a:pt x="1048258" y="108077"/>
                </a:cubicBezTo>
                <a:cubicBezTo>
                  <a:pt x="1043432" y="102489"/>
                  <a:pt x="1036320" y="99568"/>
                  <a:pt x="1027049" y="99568"/>
                </a:cubicBezTo>
                <a:cubicBezTo>
                  <a:pt x="1020064" y="99568"/>
                  <a:pt x="1014476" y="101473"/>
                  <a:pt x="1010412" y="105282"/>
                </a:cubicBezTo>
                <a:cubicBezTo>
                  <a:pt x="1006094" y="109093"/>
                  <a:pt x="1004062" y="113411"/>
                  <a:pt x="1004062" y="118364"/>
                </a:cubicBezTo>
                <a:lnTo>
                  <a:pt x="1004316" y="128016"/>
                </a:lnTo>
                <a:cubicBezTo>
                  <a:pt x="1004316" y="133223"/>
                  <a:pt x="1003046" y="137160"/>
                  <a:pt x="1000379" y="139954"/>
                </a:cubicBezTo>
                <a:cubicBezTo>
                  <a:pt x="997839" y="142748"/>
                  <a:pt x="994410" y="144145"/>
                  <a:pt x="990092" y="144145"/>
                </a:cubicBezTo>
                <a:cubicBezTo>
                  <a:pt x="986028" y="144145"/>
                  <a:pt x="982599" y="142621"/>
                  <a:pt x="979932" y="139827"/>
                </a:cubicBezTo>
                <a:cubicBezTo>
                  <a:pt x="977392" y="136906"/>
                  <a:pt x="975995" y="132969"/>
                  <a:pt x="975995" y="127889"/>
                </a:cubicBezTo>
                <a:cubicBezTo>
                  <a:pt x="975995" y="118237"/>
                  <a:pt x="980948" y="109474"/>
                  <a:pt x="990727" y="101473"/>
                </a:cubicBezTo>
                <a:cubicBezTo>
                  <a:pt x="1000633" y="93345"/>
                  <a:pt x="1014349" y="89407"/>
                  <a:pt x="1032129" y="89407"/>
                </a:cubicBezTo>
                <a:close/>
                <a:moveTo>
                  <a:pt x="633603" y="89407"/>
                </a:moveTo>
                <a:cubicBezTo>
                  <a:pt x="648716" y="89407"/>
                  <a:pt x="661162" y="93345"/>
                  <a:pt x="670814" y="101345"/>
                </a:cubicBezTo>
                <a:cubicBezTo>
                  <a:pt x="680593" y="109346"/>
                  <a:pt x="685419" y="117602"/>
                  <a:pt x="685419" y="126238"/>
                </a:cubicBezTo>
                <a:cubicBezTo>
                  <a:pt x="685419" y="130429"/>
                  <a:pt x="684022" y="133857"/>
                  <a:pt x="681228" y="136525"/>
                </a:cubicBezTo>
                <a:cubicBezTo>
                  <a:pt x="678561" y="139192"/>
                  <a:pt x="674751" y="140462"/>
                  <a:pt x="669798" y="140462"/>
                </a:cubicBezTo>
                <a:cubicBezTo>
                  <a:pt x="663194" y="140462"/>
                  <a:pt x="658241" y="138303"/>
                  <a:pt x="654939" y="134112"/>
                </a:cubicBezTo>
                <a:cubicBezTo>
                  <a:pt x="653034" y="131699"/>
                  <a:pt x="651764" y="127254"/>
                  <a:pt x="651129" y="120650"/>
                </a:cubicBezTo>
                <a:cubicBezTo>
                  <a:pt x="650494" y="114045"/>
                  <a:pt x="648335" y="109093"/>
                  <a:pt x="644398" y="105664"/>
                </a:cubicBezTo>
                <a:cubicBezTo>
                  <a:pt x="640461" y="102235"/>
                  <a:pt x="635000" y="100583"/>
                  <a:pt x="628142" y="100583"/>
                </a:cubicBezTo>
                <a:cubicBezTo>
                  <a:pt x="616966" y="100583"/>
                  <a:pt x="607949" y="104775"/>
                  <a:pt x="601218" y="113030"/>
                </a:cubicBezTo>
                <a:cubicBezTo>
                  <a:pt x="592074" y="123952"/>
                  <a:pt x="587629" y="138430"/>
                  <a:pt x="587629" y="156337"/>
                </a:cubicBezTo>
                <a:cubicBezTo>
                  <a:pt x="587629" y="174625"/>
                  <a:pt x="592074" y="190754"/>
                  <a:pt x="601091" y="204851"/>
                </a:cubicBezTo>
                <a:cubicBezTo>
                  <a:pt x="610108" y="218821"/>
                  <a:pt x="622173" y="225806"/>
                  <a:pt x="637540" y="225806"/>
                </a:cubicBezTo>
                <a:cubicBezTo>
                  <a:pt x="648462" y="225806"/>
                  <a:pt x="658241" y="222123"/>
                  <a:pt x="667004" y="214630"/>
                </a:cubicBezTo>
                <a:cubicBezTo>
                  <a:pt x="673100" y="209423"/>
                  <a:pt x="679069" y="200152"/>
                  <a:pt x="684911" y="186690"/>
                </a:cubicBezTo>
                <a:lnTo>
                  <a:pt x="689737" y="188976"/>
                </a:lnTo>
                <a:cubicBezTo>
                  <a:pt x="685673" y="209169"/>
                  <a:pt x="677545" y="224790"/>
                  <a:pt x="665480" y="235585"/>
                </a:cubicBezTo>
                <a:cubicBezTo>
                  <a:pt x="653415" y="246507"/>
                  <a:pt x="640080" y="251968"/>
                  <a:pt x="625475" y="251968"/>
                </a:cubicBezTo>
                <a:cubicBezTo>
                  <a:pt x="608076" y="251968"/>
                  <a:pt x="592836" y="244602"/>
                  <a:pt x="579882" y="229997"/>
                </a:cubicBezTo>
                <a:cubicBezTo>
                  <a:pt x="566928" y="215392"/>
                  <a:pt x="560451" y="195707"/>
                  <a:pt x="560451" y="170815"/>
                </a:cubicBezTo>
                <a:cubicBezTo>
                  <a:pt x="560451" y="146685"/>
                  <a:pt x="567690" y="127000"/>
                  <a:pt x="582041" y="112014"/>
                </a:cubicBezTo>
                <a:cubicBezTo>
                  <a:pt x="596392" y="96901"/>
                  <a:pt x="613537" y="89407"/>
                  <a:pt x="633603" y="89407"/>
                </a:cubicBezTo>
                <a:close/>
                <a:moveTo>
                  <a:pt x="3594227" y="89154"/>
                </a:moveTo>
                <a:cubicBezTo>
                  <a:pt x="3611372" y="89154"/>
                  <a:pt x="3625469" y="94869"/>
                  <a:pt x="3636518" y="106171"/>
                </a:cubicBezTo>
                <a:cubicBezTo>
                  <a:pt x="3647567" y="117475"/>
                  <a:pt x="3653155" y="132715"/>
                  <a:pt x="3653155" y="151638"/>
                </a:cubicBezTo>
                <a:lnTo>
                  <a:pt x="3547110" y="151638"/>
                </a:lnTo>
                <a:cubicBezTo>
                  <a:pt x="3547110" y="174498"/>
                  <a:pt x="3552571" y="192278"/>
                  <a:pt x="3563747" y="205232"/>
                </a:cubicBezTo>
                <a:cubicBezTo>
                  <a:pt x="3574923" y="218186"/>
                  <a:pt x="3588004" y="224663"/>
                  <a:pt x="3603117" y="224663"/>
                </a:cubicBezTo>
                <a:cubicBezTo>
                  <a:pt x="3613150" y="224663"/>
                  <a:pt x="3621913" y="221869"/>
                  <a:pt x="3629279" y="216408"/>
                </a:cubicBezTo>
                <a:cubicBezTo>
                  <a:pt x="3636772" y="210820"/>
                  <a:pt x="3642995" y="201422"/>
                  <a:pt x="3647948" y="187960"/>
                </a:cubicBezTo>
                <a:lnTo>
                  <a:pt x="3653155" y="191389"/>
                </a:lnTo>
                <a:cubicBezTo>
                  <a:pt x="3650742" y="206629"/>
                  <a:pt x="3644011" y="220599"/>
                  <a:pt x="3632708" y="233172"/>
                </a:cubicBezTo>
                <a:cubicBezTo>
                  <a:pt x="3621405" y="245618"/>
                  <a:pt x="3607308" y="251968"/>
                  <a:pt x="3590417" y="251968"/>
                </a:cubicBezTo>
                <a:cubicBezTo>
                  <a:pt x="3572002" y="251968"/>
                  <a:pt x="3556127" y="244729"/>
                  <a:pt x="3543046" y="230505"/>
                </a:cubicBezTo>
                <a:cubicBezTo>
                  <a:pt x="3529965" y="216154"/>
                  <a:pt x="3523361" y="196850"/>
                  <a:pt x="3523361" y="172593"/>
                </a:cubicBezTo>
                <a:cubicBezTo>
                  <a:pt x="3523361" y="146304"/>
                  <a:pt x="3530092" y="125857"/>
                  <a:pt x="3543554" y="111252"/>
                </a:cubicBezTo>
                <a:cubicBezTo>
                  <a:pt x="3557016" y="96520"/>
                  <a:pt x="3573907" y="89154"/>
                  <a:pt x="3594227" y="89154"/>
                </a:cubicBezTo>
                <a:close/>
                <a:moveTo>
                  <a:pt x="2749296" y="84708"/>
                </a:moveTo>
                <a:cubicBezTo>
                  <a:pt x="2750820" y="84708"/>
                  <a:pt x="2752471" y="84963"/>
                  <a:pt x="2754122" y="85344"/>
                </a:cubicBezTo>
                <a:cubicBezTo>
                  <a:pt x="2758948" y="86868"/>
                  <a:pt x="2762631" y="90170"/>
                  <a:pt x="2764917" y="95123"/>
                </a:cubicBezTo>
                <a:cubicBezTo>
                  <a:pt x="2767203" y="99949"/>
                  <a:pt x="2767330" y="105282"/>
                  <a:pt x="2765425" y="111125"/>
                </a:cubicBezTo>
                <a:cubicBezTo>
                  <a:pt x="2763266" y="117729"/>
                  <a:pt x="2758567" y="122428"/>
                  <a:pt x="2751328" y="125349"/>
                </a:cubicBezTo>
                <a:cubicBezTo>
                  <a:pt x="2745359" y="127889"/>
                  <a:pt x="2737231" y="129158"/>
                  <a:pt x="2726944" y="129286"/>
                </a:cubicBezTo>
                <a:lnTo>
                  <a:pt x="2726944" y="186817"/>
                </a:lnTo>
                <a:cubicBezTo>
                  <a:pt x="2726944" y="203200"/>
                  <a:pt x="2727325" y="214122"/>
                  <a:pt x="2728087" y="219456"/>
                </a:cubicBezTo>
                <a:cubicBezTo>
                  <a:pt x="2728849" y="223139"/>
                  <a:pt x="2730246" y="225933"/>
                  <a:pt x="2732278" y="227711"/>
                </a:cubicBezTo>
                <a:cubicBezTo>
                  <a:pt x="2734056" y="229235"/>
                  <a:pt x="2736215" y="229997"/>
                  <a:pt x="2738628" y="229997"/>
                </a:cubicBezTo>
                <a:cubicBezTo>
                  <a:pt x="2742184" y="229997"/>
                  <a:pt x="2745994" y="229108"/>
                  <a:pt x="2750439" y="227203"/>
                </a:cubicBezTo>
                <a:lnTo>
                  <a:pt x="2752725" y="233045"/>
                </a:lnTo>
                <a:lnTo>
                  <a:pt x="2706878" y="251968"/>
                </a:lnTo>
                <a:lnTo>
                  <a:pt x="2699258" y="251968"/>
                </a:lnTo>
                <a:lnTo>
                  <a:pt x="2699258" y="219456"/>
                </a:lnTo>
                <a:cubicBezTo>
                  <a:pt x="2686812" y="232918"/>
                  <a:pt x="2676779" y="241935"/>
                  <a:pt x="2669159" y="246380"/>
                </a:cubicBezTo>
                <a:cubicBezTo>
                  <a:pt x="2662809" y="250063"/>
                  <a:pt x="2655570" y="251968"/>
                  <a:pt x="2647188" y="251968"/>
                </a:cubicBezTo>
                <a:cubicBezTo>
                  <a:pt x="2629154" y="251968"/>
                  <a:pt x="2617343" y="243078"/>
                  <a:pt x="2611755" y="225298"/>
                </a:cubicBezTo>
                <a:cubicBezTo>
                  <a:pt x="2609342" y="217551"/>
                  <a:pt x="2608072" y="206502"/>
                  <a:pt x="2608072" y="192151"/>
                </a:cubicBezTo>
                <a:lnTo>
                  <a:pt x="2608072" y="123698"/>
                </a:lnTo>
                <a:cubicBezTo>
                  <a:pt x="2608072" y="112395"/>
                  <a:pt x="2605024" y="105282"/>
                  <a:pt x="2598801" y="102107"/>
                </a:cubicBezTo>
                <a:cubicBezTo>
                  <a:pt x="2595753" y="100711"/>
                  <a:pt x="2590165" y="99949"/>
                  <a:pt x="2582164" y="100076"/>
                </a:cubicBezTo>
                <a:lnTo>
                  <a:pt x="2582164" y="93853"/>
                </a:lnTo>
                <a:lnTo>
                  <a:pt x="2635885" y="93853"/>
                </a:lnTo>
                <a:lnTo>
                  <a:pt x="2635885" y="196596"/>
                </a:lnTo>
                <a:cubicBezTo>
                  <a:pt x="2635885" y="219710"/>
                  <a:pt x="2644394" y="231394"/>
                  <a:pt x="2661285" y="231394"/>
                </a:cubicBezTo>
                <a:cubicBezTo>
                  <a:pt x="2666111" y="231394"/>
                  <a:pt x="2671572" y="229870"/>
                  <a:pt x="2677668" y="226822"/>
                </a:cubicBezTo>
                <a:cubicBezTo>
                  <a:pt x="2683764" y="223774"/>
                  <a:pt x="2691003" y="218059"/>
                  <a:pt x="2699258" y="209550"/>
                </a:cubicBezTo>
                <a:lnTo>
                  <a:pt x="2699258" y="122682"/>
                </a:lnTo>
                <a:cubicBezTo>
                  <a:pt x="2699258" y="113919"/>
                  <a:pt x="2697734" y="107950"/>
                  <a:pt x="2694432" y="104902"/>
                </a:cubicBezTo>
                <a:cubicBezTo>
                  <a:pt x="2691257" y="101981"/>
                  <a:pt x="2684653" y="100330"/>
                  <a:pt x="2674747" y="100076"/>
                </a:cubicBezTo>
                <a:lnTo>
                  <a:pt x="2674747" y="93853"/>
                </a:lnTo>
                <a:lnTo>
                  <a:pt x="2726944" y="93853"/>
                </a:lnTo>
                <a:lnTo>
                  <a:pt x="2726944" y="122682"/>
                </a:lnTo>
                <a:cubicBezTo>
                  <a:pt x="2730373" y="122428"/>
                  <a:pt x="2735453" y="121539"/>
                  <a:pt x="2742184" y="119888"/>
                </a:cubicBezTo>
                <a:cubicBezTo>
                  <a:pt x="2745486" y="118237"/>
                  <a:pt x="2746629" y="116458"/>
                  <a:pt x="2745359" y="114554"/>
                </a:cubicBezTo>
                <a:cubicBezTo>
                  <a:pt x="2745359" y="114300"/>
                  <a:pt x="2744089" y="113411"/>
                  <a:pt x="2741549" y="111760"/>
                </a:cubicBezTo>
                <a:cubicBezTo>
                  <a:pt x="2739136" y="110108"/>
                  <a:pt x="2737358" y="108331"/>
                  <a:pt x="2736342" y="106426"/>
                </a:cubicBezTo>
                <a:cubicBezTo>
                  <a:pt x="2734056" y="102616"/>
                  <a:pt x="2733421" y="98932"/>
                  <a:pt x="2734437" y="95377"/>
                </a:cubicBezTo>
                <a:cubicBezTo>
                  <a:pt x="2735326" y="91820"/>
                  <a:pt x="2737739" y="88900"/>
                  <a:pt x="2741676" y="86741"/>
                </a:cubicBezTo>
                <a:cubicBezTo>
                  <a:pt x="2744089" y="85470"/>
                  <a:pt x="2746629" y="84708"/>
                  <a:pt x="2749296" y="84708"/>
                </a:cubicBezTo>
                <a:close/>
                <a:moveTo>
                  <a:pt x="1706118" y="84708"/>
                </a:moveTo>
                <a:cubicBezTo>
                  <a:pt x="1707642" y="84708"/>
                  <a:pt x="1709293" y="84963"/>
                  <a:pt x="1710944" y="85344"/>
                </a:cubicBezTo>
                <a:cubicBezTo>
                  <a:pt x="1715770" y="86868"/>
                  <a:pt x="1719452" y="90170"/>
                  <a:pt x="1721739" y="95123"/>
                </a:cubicBezTo>
                <a:cubicBezTo>
                  <a:pt x="1724025" y="99949"/>
                  <a:pt x="1724152" y="105282"/>
                  <a:pt x="1722246" y="111125"/>
                </a:cubicBezTo>
                <a:cubicBezTo>
                  <a:pt x="1720088" y="117729"/>
                  <a:pt x="1715389" y="122428"/>
                  <a:pt x="1708150" y="125349"/>
                </a:cubicBezTo>
                <a:cubicBezTo>
                  <a:pt x="1702181" y="127889"/>
                  <a:pt x="1694052" y="129158"/>
                  <a:pt x="1683766" y="129286"/>
                </a:cubicBezTo>
                <a:lnTo>
                  <a:pt x="1683766" y="186817"/>
                </a:lnTo>
                <a:cubicBezTo>
                  <a:pt x="1683766" y="203200"/>
                  <a:pt x="1684146" y="214122"/>
                  <a:pt x="1684908" y="219456"/>
                </a:cubicBezTo>
                <a:cubicBezTo>
                  <a:pt x="1685671" y="223139"/>
                  <a:pt x="1687068" y="225933"/>
                  <a:pt x="1689100" y="227711"/>
                </a:cubicBezTo>
                <a:cubicBezTo>
                  <a:pt x="1690877" y="229235"/>
                  <a:pt x="1693037" y="229997"/>
                  <a:pt x="1695450" y="229997"/>
                </a:cubicBezTo>
                <a:cubicBezTo>
                  <a:pt x="1699006" y="229997"/>
                  <a:pt x="1702816" y="229108"/>
                  <a:pt x="1707261" y="227203"/>
                </a:cubicBezTo>
                <a:lnTo>
                  <a:pt x="1709546" y="233045"/>
                </a:lnTo>
                <a:lnTo>
                  <a:pt x="1663700" y="251968"/>
                </a:lnTo>
                <a:lnTo>
                  <a:pt x="1656080" y="251968"/>
                </a:lnTo>
                <a:lnTo>
                  <a:pt x="1656080" y="219456"/>
                </a:lnTo>
                <a:cubicBezTo>
                  <a:pt x="1643633" y="232918"/>
                  <a:pt x="1633601" y="241935"/>
                  <a:pt x="1625981" y="246380"/>
                </a:cubicBezTo>
                <a:cubicBezTo>
                  <a:pt x="1619631" y="250063"/>
                  <a:pt x="1612392" y="251968"/>
                  <a:pt x="1604010" y="251968"/>
                </a:cubicBezTo>
                <a:cubicBezTo>
                  <a:pt x="1585976" y="251968"/>
                  <a:pt x="1574164" y="243078"/>
                  <a:pt x="1568577" y="225298"/>
                </a:cubicBezTo>
                <a:cubicBezTo>
                  <a:pt x="1566164" y="217551"/>
                  <a:pt x="1564894" y="206502"/>
                  <a:pt x="1564894" y="192151"/>
                </a:cubicBezTo>
                <a:lnTo>
                  <a:pt x="1564894" y="123698"/>
                </a:lnTo>
                <a:cubicBezTo>
                  <a:pt x="1564894" y="112395"/>
                  <a:pt x="1561846" y="105282"/>
                  <a:pt x="1555623" y="102107"/>
                </a:cubicBezTo>
                <a:cubicBezTo>
                  <a:pt x="1552575" y="100711"/>
                  <a:pt x="1546987" y="99949"/>
                  <a:pt x="1538986" y="100076"/>
                </a:cubicBezTo>
                <a:lnTo>
                  <a:pt x="1538986" y="93853"/>
                </a:lnTo>
                <a:lnTo>
                  <a:pt x="1592707" y="93853"/>
                </a:lnTo>
                <a:lnTo>
                  <a:pt x="1592707" y="196596"/>
                </a:lnTo>
                <a:cubicBezTo>
                  <a:pt x="1592707" y="219710"/>
                  <a:pt x="1601216" y="231394"/>
                  <a:pt x="1618107" y="231394"/>
                </a:cubicBezTo>
                <a:cubicBezTo>
                  <a:pt x="1622933" y="231394"/>
                  <a:pt x="1628394" y="229870"/>
                  <a:pt x="1634489" y="226822"/>
                </a:cubicBezTo>
                <a:cubicBezTo>
                  <a:pt x="1640586" y="223774"/>
                  <a:pt x="1647825" y="218059"/>
                  <a:pt x="1656080" y="209550"/>
                </a:cubicBezTo>
                <a:lnTo>
                  <a:pt x="1656080" y="122682"/>
                </a:lnTo>
                <a:cubicBezTo>
                  <a:pt x="1656080" y="113919"/>
                  <a:pt x="1654556" y="107950"/>
                  <a:pt x="1651254" y="104902"/>
                </a:cubicBezTo>
                <a:cubicBezTo>
                  <a:pt x="1648079" y="101981"/>
                  <a:pt x="1641475" y="100330"/>
                  <a:pt x="1631569" y="100076"/>
                </a:cubicBezTo>
                <a:lnTo>
                  <a:pt x="1631569" y="93853"/>
                </a:lnTo>
                <a:lnTo>
                  <a:pt x="1683766" y="93853"/>
                </a:lnTo>
                <a:lnTo>
                  <a:pt x="1683766" y="122682"/>
                </a:lnTo>
                <a:cubicBezTo>
                  <a:pt x="1687195" y="122428"/>
                  <a:pt x="1692275" y="121539"/>
                  <a:pt x="1699006" y="119888"/>
                </a:cubicBezTo>
                <a:cubicBezTo>
                  <a:pt x="1702308" y="118237"/>
                  <a:pt x="1703451" y="116458"/>
                  <a:pt x="1702181" y="114554"/>
                </a:cubicBezTo>
                <a:cubicBezTo>
                  <a:pt x="1702181" y="114300"/>
                  <a:pt x="1700911" y="113411"/>
                  <a:pt x="1698371" y="111760"/>
                </a:cubicBezTo>
                <a:cubicBezTo>
                  <a:pt x="1695958" y="110108"/>
                  <a:pt x="1694180" y="108331"/>
                  <a:pt x="1693164" y="106426"/>
                </a:cubicBezTo>
                <a:cubicBezTo>
                  <a:pt x="1690877" y="102616"/>
                  <a:pt x="1690243" y="98932"/>
                  <a:pt x="1691258" y="95377"/>
                </a:cubicBezTo>
                <a:cubicBezTo>
                  <a:pt x="1692148" y="91820"/>
                  <a:pt x="1694561" y="88900"/>
                  <a:pt x="1698498" y="86741"/>
                </a:cubicBezTo>
                <a:cubicBezTo>
                  <a:pt x="1700911" y="85470"/>
                  <a:pt x="1703451" y="84708"/>
                  <a:pt x="1706118" y="84708"/>
                </a:cubicBezTo>
                <a:close/>
                <a:moveTo>
                  <a:pt x="532257" y="84708"/>
                </a:moveTo>
                <a:cubicBezTo>
                  <a:pt x="533781" y="84708"/>
                  <a:pt x="535432" y="84963"/>
                  <a:pt x="536956" y="85344"/>
                </a:cubicBezTo>
                <a:cubicBezTo>
                  <a:pt x="541909" y="86868"/>
                  <a:pt x="545592" y="90170"/>
                  <a:pt x="547878" y="95123"/>
                </a:cubicBezTo>
                <a:cubicBezTo>
                  <a:pt x="550164" y="99949"/>
                  <a:pt x="550291" y="105282"/>
                  <a:pt x="548386" y="111125"/>
                </a:cubicBezTo>
                <a:cubicBezTo>
                  <a:pt x="546227" y="117729"/>
                  <a:pt x="541528" y="122428"/>
                  <a:pt x="534289" y="125349"/>
                </a:cubicBezTo>
                <a:cubicBezTo>
                  <a:pt x="530606" y="126873"/>
                  <a:pt x="525018" y="128016"/>
                  <a:pt x="517652" y="128905"/>
                </a:cubicBezTo>
                <a:cubicBezTo>
                  <a:pt x="523875" y="140589"/>
                  <a:pt x="526923" y="153543"/>
                  <a:pt x="526923" y="167767"/>
                </a:cubicBezTo>
                <a:cubicBezTo>
                  <a:pt x="526923" y="181864"/>
                  <a:pt x="523621" y="195834"/>
                  <a:pt x="517144" y="209423"/>
                </a:cubicBezTo>
                <a:cubicBezTo>
                  <a:pt x="510159" y="223774"/>
                  <a:pt x="501142" y="234315"/>
                  <a:pt x="489966" y="241300"/>
                </a:cubicBezTo>
                <a:cubicBezTo>
                  <a:pt x="478409" y="248412"/>
                  <a:pt x="465455" y="251968"/>
                  <a:pt x="451231" y="251968"/>
                </a:cubicBezTo>
                <a:cubicBezTo>
                  <a:pt x="428244" y="251968"/>
                  <a:pt x="409829" y="242697"/>
                  <a:pt x="396240" y="224282"/>
                </a:cubicBezTo>
                <a:cubicBezTo>
                  <a:pt x="384683" y="208788"/>
                  <a:pt x="378968" y="191389"/>
                  <a:pt x="378968" y="172085"/>
                </a:cubicBezTo>
                <a:cubicBezTo>
                  <a:pt x="378968" y="157861"/>
                  <a:pt x="382524" y="143764"/>
                  <a:pt x="389636" y="129920"/>
                </a:cubicBezTo>
                <a:cubicBezTo>
                  <a:pt x="396621" y="116078"/>
                  <a:pt x="405892" y="105791"/>
                  <a:pt x="417195" y="99314"/>
                </a:cubicBezTo>
                <a:cubicBezTo>
                  <a:pt x="428371" y="92710"/>
                  <a:pt x="440436" y="89407"/>
                  <a:pt x="453136" y="89407"/>
                </a:cubicBezTo>
                <a:cubicBezTo>
                  <a:pt x="476377" y="89407"/>
                  <a:pt x="495046" y="98170"/>
                  <a:pt x="509016" y="115824"/>
                </a:cubicBezTo>
                <a:cubicBezTo>
                  <a:pt x="510794" y="118110"/>
                  <a:pt x="512445" y="120395"/>
                  <a:pt x="513969" y="122682"/>
                </a:cubicBezTo>
                <a:cubicBezTo>
                  <a:pt x="516128" y="122428"/>
                  <a:pt x="519938" y="121539"/>
                  <a:pt x="525145" y="119888"/>
                </a:cubicBezTo>
                <a:cubicBezTo>
                  <a:pt x="528447" y="118237"/>
                  <a:pt x="529590" y="116458"/>
                  <a:pt x="528320" y="114554"/>
                </a:cubicBezTo>
                <a:cubicBezTo>
                  <a:pt x="526161" y="113411"/>
                  <a:pt x="523240" y="110744"/>
                  <a:pt x="519303" y="106426"/>
                </a:cubicBezTo>
                <a:cubicBezTo>
                  <a:pt x="517017" y="102616"/>
                  <a:pt x="516382" y="98932"/>
                  <a:pt x="517398" y="95377"/>
                </a:cubicBezTo>
                <a:cubicBezTo>
                  <a:pt x="518287" y="91820"/>
                  <a:pt x="520700" y="88900"/>
                  <a:pt x="524637" y="86741"/>
                </a:cubicBezTo>
                <a:cubicBezTo>
                  <a:pt x="527050" y="85470"/>
                  <a:pt x="529590" y="84708"/>
                  <a:pt x="532257" y="84708"/>
                </a:cubicBezTo>
                <a:close/>
                <a:moveTo>
                  <a:pt x="348996" y="84708"/>
                </a:moveTo>
                <a:cubicBezTo>
                  <a:pt x="350520" y="84708"/>
                  <a:pt x="352171" y="84963"/>
                  <a:pt x="353822" y="85344"/>
                </a:cubicBezTo>
                <a:cubicBezTo>
                  <a:pt x="358648" y="86868"/>
                  <a:pt x="362331" y="90170"/>
                  <a:pt x="364617" y="95123"/>
                </a:cubicBezTo>
                <a:cubicBezTo>
                  <a:pt x="366903" y="99949"/>
                  <a:pt x="367030" y="105282"/>
                  <a:pt x="365125" y="111125"/>
                </a:cubicBezTo>
                <a:cubicBezTo>
                  <a:pt x="362966" y="117729"/>
                  <a:pt x="358267" y="122428"/>
                  <a:pt x="351028" y="125349"/>
                </a:cubicBezTo>
                <a:cubicBezTo>
                  <a:pt x="345059" y="127889"/>
                  <a:pt x="336931" y="129158"/>
                  <a:pt x="326644" y="129286"/>
                </a:cubicBezTo>
                <a:lnTo>
                  <a:pt x="326644" y="186817"/>
                </a:lnTo>
                <a:cubicBezTo>
                  <a:pt x="326644" y="203200"/>
                  <a:pt x="327025" y="214122"/>
                  <a:pt x="327787" y="219456"/>
                </a:cubicBezTo>
                <a:cubicBezTo>
                  <a:pt x="328549" y="223139"/>
                  <a:pt x="329946" y="225933"/>
                  <a:pt x="331978" y="227711"/>
                </a:cubicBezTo>
                <a:cubicBezTo>
                  <a:pt x="333756" y="229235"/>
                  <a:pt x="335915" y="229997"/>
                  <a:pt x="338328" y="229997"/>
                </a:cubicBezTo>
                <a:cubicBezTo>
                  <a:pt x="341884" y="229997"/>
                  <a:pt x="345694" y="229108"/>
                  <a:pt x="350139" y="227203"/>
                </a:cubicBezTo>
                <a:lnTo>
                  <a:pt x="352425" y="233045"/>
                </a:lnTo>
                <a:lnTo>
                  <a:pt x="306578" y="251968"/>
                </a:lnTo>
                <a:lnTo>
                  <a:pt x="298958" y="251968"/>
                </a:lnTo>
                <a:lnTo>
                  <a:pt x="298958" y="219456"/>
                </a:lnTo>
                <a:cubicBezTo>
                  <a:pt x="286512" y="232918"/>
                  <a:pt x="276479" y="241935"/>
                  <a:pt x="268859" y="246380"/>
                </a:cubicBezTo>
                <a:cubicBezTo>
                  <a:pt x="262509" y="250063"/>
                  <a:pt x="255270" y="251968"/>
                  <a:pt x="246888" y="251968"/>
                </a:cubicBezTo>
                <a:cubicBezTo>
                  <a:pt x="228854" y="251968"/>
                  <a:pt x="217043" y="243078"/>
                  <a:pt x="211455" y="225298"/>
                </a:cubicBezTo>
                <a:cubicBezTo>
                  <a:pt x="209042" y="217551"/>
                  <a:pt x="207772" y="206502"/>
                  <a:pt x="207772" y="192151"/>
                </a:cubicBezTo>
                <a:lnTo>
                  <a:pt x="207772" y="123698"/>
                </a:lnTo>
                <a:cubicBezTo>
                  <a:pt x="207772" y="112395"/>
                  <a:pt x="204724" y="105282"/>
                  <a:pt x="198501" y="102107"/>
                </a:cubicBezTo>
                <a:cubicBezTo>
                  <a:pt x="195453" y="100711"/>
                  <a:pt x="189865" y="99949"/>
                  <a:pt x="181864" y="100076"/>
                </a:cubicBezTo>
                <a:lnTo>
                  <a:pt x="181864" y="93853"/>
                </a:lnTo>
                <a:lnTo>
                  <a:pt x="235585" y="93853"/>
                </a:lnTo>
                <a:lnTo>
                  <a:pt x="235585" y="196596"/>
                </a:lnTo>
                <a:cubicBezTo>
                  <a:pt x="235585" y="219710"/>
                  <a:pt x="244094" y="231394"/>
                  <a:pt x="260985" y="231394"/>
                </a:cubicBezTo>
                <a:cubicBezTo>
                  <a:pt x="265811" y="231394"/>
                  <a:pt x="271272" y="229870"/>
                  <a:pt x="277368" y="226822"/>
                </a:cubicBezTo>
                <a:cubicBezTo>
                  <a:pt x="283464" y="223774"/>
                  <a:pt x="290703" y="218059"/>
                  <a:pt x="298958" y="209550"/>
                </a:cubicBezTo>
                <a:lnTo>
                  <a:pt x="298958" y="122682"/>
                </a:lnTo>
                <a:cubicBezTo>
                  <a:pt x="298958" y="113919"/>
                  <a:pt x="297434" y="107950"/>
                  <a:pt x="294132" y="104902"/>
                </a:cubicBezTo>
                <a:cubicBezTo>
                  <a:pt x="290957" y="101981"/>
                  <a:pt x="284353" y="100330"/>
                  <a:pt x="274447" y="100076"/>
                </a:cubicBezTo>
                <a:lnTo>
                  <a:pt x="274447" y="93853"/>
                </a:lnTo>
                <a:lnTo>
                  <a:pt x="326644" y="93853"/>
                </a:lnTo>
                <a:lnTo>
                  <a:pt x="326644" y="122682"/>
                </a:lnTo>
                <a:cubicBezTo>
                  <a:pt x="330073" y="122428"/>
                  <a:pt x="335153" y="121539"/>
                  <a:pt x="341884" y="119888"/>
                </a:cubicBezTo>
                <a:cubicBezTo>
                  <a:pt x="345186" y="118237"/>
                  <a:pt x="346329" y="116458"/>
                  <a:pt x="345059" y="114554"/>
                </a:cubicBezTo>
                <a:cubicBezTo>
                  <a:pt x="345059" y="114427"/>
                  <a:pt x="343789" y="113538"/>
                  <a:pt x="341249" y="111760"/>
                </a:cubicBezTo>
                <a:cubicBezTo>
                  <a:pt x="338836" y="110108"/>
                  <a:pt x="337058" y="108331"/>
                  <a:pt x="336042" y="106426"/>
                </a:cubicBezTo>
                <a:cubicBezTo>
                  <a:pt x="333756" y="102616"/>
                  <a:pt x="333121" y="98932"/>
                  <a:pt x="334137" y="95377"/>
                </a:cubicBezTo>
                <a:cubicBezTo>
                  <a:pt x="335026" y="91820"/>
                  <a:pt x="337439" y="88900"/>
                  <a:pt x="341376" y="86741"/>
                </a:cubicBezTo>
                <a:cubicBezTo>
                  <a:pt x="343789" y="85470"/>
                  <a:pt x="346329" y="84708"/>
                  <a:pt x="348996" y="84708"/>
                </a:cubicBezTo>
                <a:close/>
                <a:moveTo>
                  <a:pt x="2248916" y="15494"/>
                </a:moveTo>
                <a:lnTo>
                  <a:pt x="2254504" y="15494"/>
                </a:lnTo>
                <a:lnTo>
                  <a:pt x="2254504" y="207264"/>
                </a:lnTo>
                <a:cubicBezTo>
                  <a:pt x="2254504" y="219964"/>
                  <a:pt x="2255012" y="227965"/>
                  <a:pt x="2256028" y="231013"/>
                </a:cubicBezTo>
                <a:cubicBezTo>
                  <a:pt x="2257171" y="234188"/>
                  <a:pt x="2259330" y="236601"/>
                  <a:pt x="2262759" y="238252"/>
                </a:cubicBezTo>
                <a:cubicBezTo>
                  <a:pt x="2266061" y="239903"/>
                  <a:pt x="2272919" y="240792"/>
                  <a:pt x="2283079" y="241046"/>
                </a:cubicBezTo>
                <a:lnTo>
                  <a:pt x="2283079" y="247269"/>
                </a:lnTo>
                <a:lnTo>
                  <a:pt x="2197735" y="247269"/>
                </a:lnTo>
                <a:lnTo>
                  <a:pt x="2197735" y="241046"/>
                </a:lnTo>
                <a:cubicBezTo>
                  <a:pt x="2208403" y="240792"/>
                  <a:pt x="2215388" y="239903"/>
                  <a:pt x="2218563" y="238252"/>
                </a:cubicBezTo>
                <a:cubicBezTo>
                  <a:pt x="2221611" y="236728"/>
                  <a:pt x="2223770" y="234569"/>
                  <a:pt x="2225040" y="231775"/>
                </a:cubicBezTo>
                <a:cubicBezTo>
                  <a:pt x="2226310" y="229108"/>
                  <a:pt x="2226818" y="220853"/>
                  <a:pt x="2226818" y="207264"/>
                </a:cubicBezTo>
                <a:lnTo>
                  <a:pt x="2226818" y="84708"/>
                </a:lnTo>
                <a:cubicBezTo>
                  <a:pt x="2226818" y="68199"/>
                  <a:pt x="2226310" y="57531"/>
                  <a:pt x="2225167" y="52832"/>
                </a:cubicBezTo>
                <a:cubicBezTo>
                  <a:pt x="2224405" y="49276"/>
                  <a:pt x="2223008" y="46736"/>
                  <a:pt x="2220976" y="44957"/>
                </a:cubicBezTo>
                <a:cubicBezTo>
                  <a:pt x="2218817" y="43307"/>
                  <a:pt x="2216404" y="42545"/>
                  <a:pt x="2213483" y="42545"/>
                </a:cubicBezTo>
                <a:cubicBezTo>
                  <a:pt x="2209292" y="42545"/>
                  <a:pt x="2203577" y="44195"/>
                  <a:pt x="2196211" y="47752"/>
                </a:cubicBezTo>
                <a:lnTo>
                  <a:pt x="2193671" y="42545"/>
                </a:lnTo>
                <a:close/>
                <a:moveTo>
                  <a:pt x="1019302" y="15367"/>
                </a:moveTo>
                <a:lnTo>
                  <a:pt x="1050036" y="15367"/>
                </a:lnTo>
                <a:lnTo>
                  <a:pt x="1081913" y="70739"/>
                </a:lnTo>
                <a:lnTo>
                  <a:pt x="1076706" y="70739"/>
                </a:lnTo>
                <a:lnTo>
                  <a:pt x="1030986" y="35179"/>
                </a:lnTo>
                <a:lnTo>
                  <a:pt x="992632" y="70739"/>
                </a:lnTo>
                <a:lnTo>
                  <a:pt x="987552" y="70739"/>
                </a:lnTo>
                <a:close/>
                <a:moveTo>
                  <a:pt x="2929763" y="14478"/>
                </a:moveTo>
                <a:lnTo>
                  <a:pt x="2967228" y="14478"/>
                </a:lnTo>
                <a:lnTo>
                  <a:pt x="2917825" y="72263"/>
                </a:lnTo>
                <a:lnTo>
                  <a:pt x="2912110" y="72263"/>
                </a:lnTo>
                <a:close/>
                <a:moveTo>
                  <a:pt x="459613" y="14478"/>
                </a:moveTo>
                <a:lnTo>
                  <a:pt x="497205" y="14478"/>
                </a:lnTo>
                <a:lnTo>
                  <a:pt x="447802" y="72263"/>
                </a:lnTo>
                <a:lnTo>
                  <a:pt x="442087" y="72263"/>
                </a:lnTo>
                <a:close/>
                <a:moveTo>
                  <a:pt x="3708273" y="9144"/>
                </a:moveTo>
                <a:lnTo>
                  <a:pt x="3715766" y="9144"/>
                </a:lnTo>
                <a:lnTo>
                  <a:pt x="3715766" y="120395"/>
                </a:lnTo>
                <a:cubicBezTo>
                  <a:pt x="3730625" y="99695"/>
                  <a:pt x="3746627" y="89407"/>
                  <a:pt x="3763899" y="89407"/>
                </a:cubicBezTo>
                <a:cubicBezTo>
                  <a:pt x="3779647" y="89407"/>
                  <a:pt x="3793363" y="96139"/>
                  <a:pt x="3805047" y="109601"/>
                </a:cubicBezTo>
                <a:cubicBezTo>
                  <a:pt x="3816731" y="123063"/>
                  <a:pt x="3822573" y="141351"/>
                  <a:pt x="3822573" y="164719"/>
                </a:cubicBezTo>
                <a:cubicBezTo>
                  <a:pt x="3822573" y="192024"/>
                  <a:pt x="3813556" y="213868"/>
                  <a:pt x="3795522" y="230505"/>
                </a:cubicBezTo>
                <a:cubicBezTo>
                  <a:pt x="3780028" y="244856"/>
                  <a:pt x="3762629" y="251968"/>
                  <a:pt x="3743579" y="251968"/>
                </a:cubicBezTo>
                <a:cubicBezTo>
                  <a:pt x="3734689" y="251968"/>
                  <a:pt x="3725545" y="250317"/>
                  <a:pt x="3716401" y="247142"/>
                </a:cubicBezTo>
                <a:cubicBezTo>
                  <a:pt x="3707130" y="243840"/>
                  <a:pt x="3697732" y="239014"/>
                  <a:pt x="3688207" y="232537"/>
                </a:cubicBezTo>
                <a:lnTo>
                  <a:pt x="3688207" y="73660"/>
                </a:lnTo>
                <a:cubicBezTo>
                  <a:pt x="3688207" y="56261"/>
                  <a:pt x="3687699" y="45466"/>
                  <a:pt x="3686937" y="41529"/>
                </a:cubicBezTo>
                <a:cubicBezTo>
                  <a:pt x="3686048" y="37465"/>
                  <a:pt x="3684778" y="34798"/>
                  <a:pt x="3683000" y="33274"/>
                </a:cubicBezTo>
                <a:cubicBezTo>
                  <a:pt x="3681222" y="31877"/>
                  <a:pt x="3678936" y="31115"/>
                  <a:pt x="3676269" y="31115"/>
                </a:cubicBezTo>
                <a:cubicBezTo>
                  <a:pt x="3673221" y="31115"/>
                  <a:pt x="3669284" y="32004"/>
                  <a:pt x="3664585" y="33782"/>
                </a:cubicBezTo>
                <a:lnTo>
                  <a:pt x="3662172" y="27940"/>
                </a:lnTo>
                <a:close/>
                <a:moveTo>
                  <a:pt x="2549525" y="9144"/>
                </a:moveTo>
                <a:lnTo>
                  <a:pt x="2557018" y="9144"/>
                </a:lnTo>
                <a:lnTo>
                  <a:pt x="2557018" y="186436"/>
                </a:lnTo>
                <a:cubicBezTo>
                  <a:pt x="2557018" y="204470"/>
                  <a:pt x="2557399" y="215392"/>
                  <a:pt x="2558288" y="219329"/>
                </a:cubicBezTo>
                <a:cubicBezTo>
                  <a:pt x="2559050" y="223393"/>
                  <a:pt x="2560447" y="226060"/>
                  <a:pt x="2562225" y="227711"/>
                </a:cubicBezTo>
                <a:cubicBezTo>
                  <a:pt x="2564130" y="229235"/>
                  <a:pt x="2566289" y="229997"/>
                  <a:pt x="2568702" y="229997"/>
                </a:cubicBezTo>
                <a:cubicBezTo>
                  <a:pt x="2571750" y="229997"/>
                  <a:pt x="2575814" y="229108"/>
                  <a:pt x="2580767" y="227203"/>
                </a:cubicBezTo>
                <a:lnTo>
                  <a:pt x="2582672" y="233045"/>
                </a:lnTo>
                <a:lnTo>
                  <a:pt x="2537079" y="251968"/>
                </a:lnTo>
                <a:lnTo>
                  <a:pt x="2529332" y="251968"/>
                </a:lnTo>
                <a:lnTo>
                  <a:pt x="2529332" y="229997"/>
                </a:lnTo>
                <a:cubicBezTo>
                  <a:pt x="2521839" y="237871"/>
                  <a:pt x="2514600" y="243459"/>
                  <a:pt x="2507488" y="246888"/>
                </a:cubicBezTo>
                <a:cubicBezTo>
                  <a:pt x="2500249" y="250317"/>
                  <a:pt x="2492629" y="251968"/>
                  <a:pt x="2484374" y="251968"/>
                </a:cubicBezTo>
                <a:cubicBezTo>
                  <a:pt x="2467610" y="251968"/>
                  <a:pt x="2453005" y="244983"/>
                  <a:pt x="2440432" y="230886"/>
                </a:cubicBezTo>
                <a:cubicBezTo>
                  <a:pt x="2427986" y="216916"/>
                  <a:pt x="2421763" y="198882"/>
                  <a:pt x="2421763" y="176911"/>
                </a:cubicBezTo>
                <a:cubicBezTo>
                  <a:pt x="2421763" y="154940"/>
                  <a:pt x="2428621" y="134874"/>
                  <a:pt x="2442464" y="116586"/>
                </a:cubicBezTo>
                <a:cubicBezTo>
                  <a:pt x="2456307" y="98298"/>
                  <a:pt x="2474087" y="89154"/>
                  <a:pt x="2495931" y="89154"/>
                </a:cubicBezTo>
                <a:cubicBezTo>
                  <a:pt x="2509393" y="89154"/>
                  <a:pt x="2520569" y="93471"/>
                  <a:pt x="2529332" y="102107"/>
                </a:cubicBezTo>
                <a:lnTo>
                  <a:pt x="2529332" y="73787"/>
                </a:lnTo>
                <a:cubicBezTo>
                  <a:pt x="2529332" y="56261"/>
                  <a:pt x="2528951" y="45466"/>
                  <a:pt x="2528062" y="41529"/>
                </a:cubicBezTo>
                <a:cubicBezTo>
                  <a:pt x="2527300" y="37465"/>
                  <a:pt x="2526030" y="34798"/>
                  <a:pt x="2524125" y="33274"/>
                </a:cubicBezTo>
                <a:cubicBezTo>
                  <a:pt x="2522347" y="31877"/>
                  <a:pt x="2520188" y="31115"/>
                  <a:pt x="2517521" y="31115"/>
                </a:cubicBezTo>
                <a:cubicBezTo>
                  <a:pt x="2514600" y="31115"/>
                  <a:pt x="2510790" y="32004"/>
                  <a:pt x="2505964" y="33782"/>
                </a:cubicBezTo>
                <a:lnTo>
                  <a:pt x="2503805" y="27940"/>
                </a:lnTo>
                <a:close/>
                <a:moveTo>
                  <a:pt x="1506346" y="9144"/>
                </a:moveTo>
                <a:lnTo>
                  <a:pt x="1513839" y="9144"/>
                </a:lnTo>
                <a:lnTo>
                  <a:pt x="1513839" y="186436"/>
                </a:lnTo>
                <a:cubicBezTo>
                  <a:pt x="1513839" y="204470"/>
                  <a:pt x="1514221" y="215392"/>
                  <a:pt x="1515110" y="219329"/>
                </a:cubicBezTo>
                <a:cubicBezTo>
                  <a:pt x="1515871" y="223393"/>
                  <a:pt x="1517269" y="226060"/>
                  <a:pt x="1519046" y="227711"/>
                </a:cubicBezTo>
                <a:cubicBezTo>
                  <a:pt x="1520952" y="229235"/>
                  <a:pt x="1523111" y="229997"/>
                  <a:pt x="1525524" y="229997"/>
                </a:cubicBezTo>
                <a:cubicBezTo>
                  <a:pt x="1528571" y="229997"/>
                  <a:pt x="1532636" y="229108"/>
                  <a:pt x="1537589" y="227203"/>
                </a:cubicBezTo>
                <a:lnTo>
                  <a:pt x="1539494" y="233045"/>
                </a:lnTo>
                <a:lnTo>
                  <a:pt x="1493901" y="251968"/>
                </a:lnTo>
                <a:lnTo>
                  <a:pt x="1486154" y="251968"/>
                </a:lnTo>
                <a:lnTo>
                  <a:pt x="1486154" y="229997"/>
                </a:lnTo>
                <a:cubicBezTo>
                  <a:pt x="1478661" y="237871"/>
                  <a:pt x="1471421" y="243459"/>
                  <a:pt x="1464310" y="246888"/>
                </a:cubicBezTo>
                <a:cubicBezTo>
                  <a:pt x="1457071" y="250317"/>
                  <a:pt x="1449451" y="251968"/>
                  <a:pt x="1441196" y="251968"/>
                </a:cubicBezTo>
                <a:cubicBezTo>
                  <a:pt x="1424432" y="251968"/>
                  <a:pt x="1409827" y="244983"/>
                  <a:pt x="1397254" y="230886"/>
                </a:cubicBezTo>
                <a:cubicBezTo>
                  <a:pt x="1384808" y="216916"/>
                  <a:pt x="1378585" y="198882"/>
                  <a:pt x="1378585" y="176911"/>
                </a:cubicBezTo>
                <a:cubicBezTo>
                  <a:pt x="1378585" y="154940"/>
                  <a:pt x="1385443" y="134874"/>
                  <a:pt x="1399286" y="116586"/>
                </a:cubicBezTo>
                <a:cubicBezTo>
                  <a:pt x="1413129" y="98298"/>
                  <a:pt x="1430908" y="89154"/>
                  <a:pt x="1452752" y="89154"/>
                </a:cubicBezTo>
                <a:cubicBezTo>
                  <a:pt x="1466214" y="89154"/>
                  <a:pt x="1477391" y="93471"/>
                  <a:pt x="1486154" y="102107"/>
                </a:cubicBezTo>
                <a:lnTo>
                  <a:pt x="1486154" y="73787"/>
                </a:lnTo>
                <a:cubicBezTo>
                  <a:pt x="1486154" y="56261"/>
                  <a:pt x="1485773" y="45466"/>
                  <a:pt x="1484883" y="41529"/>
                </a:cubicBezTo>
                <a:cubicBezTo>
                  <a:pt x="1484121" y="37465"/>
                  <a:pt x="1482852" y="34798"/>
                  <a:pt x="1480946" y="33274"/>
                </a:cubicBezTo>
                <a:cubicBezTo>
                  <a:pt x="1479169" y="31877"/>
                  <a:pt x="1477010" y="31115"/>
                  <a:pt x="1474343" y="31115"/>
                </a:cubicBezTo>
                <a:cubicBezTo>
                  <a:pt x="1471421" y="31115"/>
                  <a:pt x="1467612" y="32004"/>
                  <a:pt x="1462786" y="33782"/>
                </a:cubicBezTo>
                <a:lnTo>
                  <a:pt x="1460627" y="27940"/>
                </a:lnTo>
                <a:close/>
                <a:moveTo>
                  <a:pt x="55245" y="9144"/>
                </a:moveTo>
                <a:lnTo>
                  <a:pt x="62738" y="9144"/>
                </a:lnTo>
                <a:lnTo>
                  <a:pt x="62738" y="120395"/>
                </a:lnTo>
                <a:cubicBezTo>
                  <a:pt x="77597" y="99695"/>
                  <a:pt x="93599" y="89407"/>
                  <a:pt x="110871" y="89407"/>
                </a:cubicBezTo>
                <a:cubicBezTo>
                  <a:pt x="126619" y="89407"/>
                  <a:pt x="140335" y="96139"/>
                  <a:pt x="152019" y="109601"/>
                </a:cubicBezTo>
                <a:cubicBezTo>
                  <a:pt x="163703" y="123063"/>
                  <a:pt x="169545" y="141351"/>
                  <a:pt x="169545" y="164719"/>
                </a:cubicBezTo>
                <a:cubicBezTo>
                  <a:pt x="169545" y="192024"/>
                  <a:pt x="160528" y="213868"/>
                  <a:pt x="142494" y="230505"/>
                </a:cubicBezTo>
                <a:cubicBezTo>
                  <a:pt x="127000" y="244856"/>
                  <a:pt x="109601" y="251968"/>
                  <a:pt x="90551" y="251968"/>
                </a:cubicBezTo>
                <a:cubicBezTo>
                  <a:pt x="81661" y="251968"/>
                  <a:pt x="72517" y="250317"/>
                  <a:pt x="63373" y="247142"/>
                </a:cubicBezTo>
                <a:cubicBezTo>
                  <a:pt x="54102" y="243840"/>
                  <a:pt x="44703" y="239014"/>
                  <a:pt x="35178" y="232537"/>
                </a:cubicBezTo>
                <a:lnTo>
                  <a:pt x="35178" y="73660"/>
                </a:lnTo>
                <a:cubicBezTo>
                  <a:pt x="35178" y="56261"/>
                  <a:pt x="34671" y="45466"/>
                  <a:pt x="33909" y="41529"/>
                </a:cubicBezTo>
                <a:cubicBezTo>
                  <a:pt x="33019" y="37465"/>
                  <a:pt x="31750" y="34798"/>
                  <a:pt x="29972" y="33274"/>
                </a:cubicBezTo>
                <a:cubicBezTo>
                  <a:pt x="28194" y="31877"/>
                  <a:pt x="25908" y="31115"/>
                  <a:pt x="23241" y="31115"/>
                </a:cubicBezTo>
                <a:cubicBezTo>
                  <a:pt x="20193" y="31115"/>
                  <a:pt x="16256" y="32004"/>
                  <a:pt x="11557" y="33782"/>
                </a:cubicBezTo>
                <a:lnTo>
                  <a:pt x="9144" y="2794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24840" y="1123114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39190" y="1123114"/>
            <a:ext cx="2862897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Khảo sát hiện trạng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1848792"/>
            <a:ext cx="1937829" cy="3939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b.  Phân tích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574216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39190" y="2574216"/>
            <a:ext cx="126345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Thiết kế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299640"/>
            <a:ext cx="191877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d.  Lập trình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025091"/>
            <a:ext cx="335030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39190" y="4025091"/>
            <a:ext cx="1437259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Kiểm thử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750742"/>
            <a:ext cx="297542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f.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39190" y="4750742"/>
            <a:ext cx="2792031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Cập nhật và bảo trì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594" y="1239774"/>
            <a:ext cx="5153406" cy="48623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2400" y="71436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Các bước xây dựng một dự án Web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62" y="1524"/>
            <a:ext cx="563118" cy="785622"/>
          </a:xfrm>
          <a:prstGeom prst="rect">
            <a:avLst/>
          </a:prstGeom>
        </p:spPr>
      </p:pic>
      <p:sp>
        <p:nvSpPr>
          <p:cNvPr id="169" name="object 169"/>
          <p:cNvSpPr/>
          <p:nvPr/>
        </p:nvSpPr>
        <p:spPr>
          <a:xfrm>
            <a:off x="1094765" y="241554"/>
            <a:ext cx="143484" cy="231775"/>
          </a:xfrm>
          <a:custGeom>
            <a:avLst/>
            <a:gdLst/>
            <a:ahLst/>
            <a:cxnLst/>
            <a:rect l="l" t="t" r="r" b="b"/>
            <a:pathLst>
              <a:path w="143484" h="231775">
                <a:moveTo>
                  <a:pt x="21768" y="0"/>
                </a:moveTo>
                <a:lnTo>
                  <a:pt x="143485" y="0"/>
                </a:lnTo>
                <a:lnTo>
                  <a:pt x="143485" y="6350"/>
                </a:lnTo>
                <a:lnTo>
                  <a:pt x="67805" y="231775"/>
                </a:lnTo>
                <a:lnTo>
                  <a:pt x="49060" y="231775"/>
                </a:lnTo>
                <a:lnTo>
                  <a:pt x="116865" y="27305"/>
                </a:lnTo>
                <a:lnTo>
                  <a:pt x="54419" y="27305"/>
                </a:lnTo>
                <a:cubicBezTo>
                  <a:pt x="41796" y="27305"/>
                  <a:pt x="32817" y="28828"/>
                  <a:pt x="27457" y="31877"/>
                </a:cubicBezTo>
                <a:cubicBezTo>
                  <a:pt x="18085" y="36957"/>
                  <a:pt x="10554" y="44958"/>
                  <a:pt x="4851" y="55626"/>
                </a:cubicBezTo>
                <a:lnTo>
                  <a:pt x="0" y="537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85621" y="232410"/>
            <a:ext cx="161772" cy="250062"/>
          </a:xfrm>
          <a:custGeom>
            <a:avLst/>
            <a:gdLst/>
            <a:ahLst/>
            <a:cxnLst/>
            <a:rect l="l" t="t" r="r" b="b"/>
            <a:pathLst>
              <a:path w="161772" h="250062">
                <a:moveTo>
                  <a:pt x="30912" y="9144"/>
                </a:moveTo>
                <a:lnTo>
                  <a:pt x="152629" y="9144"/>
                </a:lnTo>
                <a:lnTo>
                  <a:pt x="152629" y="15494"/>
                </a:lnTo>
                <a:lnTo>
                  <a:pt x="76949" y="240919"/>
                </a:lnTo>
                <a:lnTo>
                  <a:pt x="58204" y="240919"/>
                </a:lnTo>
                <a:lnTo>
                  <a:pt x="126009" y="36449"/>
                </a:lnTo>
                <a:lnTo>
                  <a:pt x="63563" y="36449"/>
                </a:lnTo>
                <a:cubicBezTo>
                  <a:pt x="50940" y="36449"/>
                  <a:pt x="41961" y="37972"/>
                  <a:pt x="36601" y="41021"/>
                </a:cubicBezTo>
                <a:cubicBezTo>
                  <a:pt x="27229" y="46101"/>
                  <a:pt x="19698" y="54102"/>
                  <a:pt x="13995" y="64770"/>
                </a:cubicBezTo>
                <a:lnTo>
                  <a:pt x="9144" y="62865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253998" y="230505"/>
            <a:ext cx="702818" cy="243331"/>
          </a:xfrm>
          <a:custGeom>
            <a:avLst/>
            <a:gdLst/>
            <a:ahLst/>
            <a:cxnLst/>
            <a:rect l="l" t="t" r="r" b="b"/>
            <a:pathLst>
              <a:path w="702818" h="243331">
                <a:moveTo>
                  <a:pt x="507111" y="146685"/>
                </a:moveTo>
                <a:cubicBezTo>
                  <a:pt x="490220" y="153416"/>
                  <a:pt x="479298" y="158115"/>
                  <a:pt x="474472" y="160909"/>
                </a:cubicBezTo>
                <a:cubicBezTo>
                  <a:pt x="465581" y="165862"/>
                  <a:pt x="459231" y="170942"/>
                  <a:pt x="455549" y="176403"/>
                </a:cubicBezTo>
                <a:cubicBezTo>
                  <a:pt x="451739" y="181737"/>
                  <a:pt x="449834" y="187579"/>
                  <a:pt x="449834" y="193929"/>
                </a:cubicBezTo>
                <a:cubicBezTo>
                  <a:pt x="449834" y="201930"/>
                  <a:pt x="452247" y="208661"/>
                  <a:pt x="456946" y="213868"/>
                </a:cubicBezTo>
                <a:cubicBezTo>
                  <a:pt x="461772" y="219202"/>
                  <a:pt x="467359" y="221869"/>
                  <a:pt x="473583" y="221869"/>
                </a:cubicBezTo>
                <a:cubicBezTo>
                  <a:pt x="482092" y="221869"/>
                  <a:pt x="493268" y="216281"/>
                  <a:pt x="507111" y="205105"/>
                </a:cubicBezTo>
                <a:close/>
                <a:moveTo>
                  <a:pt x="646684" y="80263"/>
                </a:moveTo>
                <a:cubicBezTo>
                  <a:pt x="661797" y="80263"/>
                  <a:pt x="674243" y="84201"/>
                  <a:pt x="683895" y="92201"/>
                </a:cubicBezTo>
                <a:cubicBezTo>
                  <a:pt x="693674" y="100202"/>
                  <a:pt x="698500" y="108458"/>
                  <a:pt x="698500" y="117094"/>
                </a:cubicBezTo>
                <a:cubicBezTo>
                  <a:pt x="698500" y="121285"/>
                  <a:pt x="697103" y="124713"/>
                  <a:pt x="694309" y="127381"/>
                </a:cubicBezTo>
                <a:cubicBezTo>
                  <a:pt x="691642" y="130048"/>
                  <a:pt x="687831" y="131318"/>
                  <a:pt x="682878" y="131318"/>
                </a:cubicBezTo>
                <a:cubicBezTo>
                  <a:pt x="676275" y="131318"/>
                  <a:pt x="671322" y="129159"/>
                  <a:pt x="668020" y="124968"/>
                </a:cubicBezTo>
                <a:cubicBezTo>
                  <a:pt x="666115" y="122555"/>
                  <a:pt x="664845" y="118110"/>
                  <a:pt x="664209" y="111506"/>
                </a:cubicBezTo>
                <a:cubicBezTo>
                  <a:pt x="663575" y="104901"/>
                  <a:pt x="661416" y="99949"/>
                  <a:pt x="657478" y="96520"/>
                </a:cubicBezTo>
                <a:cubicBezTo>
                  <a:pt x="653542" y="93091"/>
                  <a:pt x="648081" y="91439"/>
                  <a:pt x="641223" y="91439"/>
                </a:cubicBezTo>
                <a:cubicBezTo>
                  <a:pt x="630047" y="91439"/>
                  <a:pt x="621030" y="95631"/>
                  <a:pt x="614299" y="103886"/>
                </a:cubicBezTo>
                <a:cubicBezTo>
                  <a:pt x="605155" y="114808"/>
                  <a:pt x="600709" y="129286"/>
                  <a:pt x="600709" y="147193"/>
                </a:cubicBezTo>
                <a:cubicBezTo>
                  <a:pt x="600709" y="165481"/>
                  <a:pt x="605155" y="181610"/>
                  <a:pt x="614172" y="195707"/>
                </a:cubicBezTo>
                <a:cubicBezTo>
                  <a:pt x="623189" y="209677"/>
                  <a:pt x="635253" y="216662"/>
                  <a:pt x="650621" y="216662"/>
                </a:cubicBezTo>
                <a:cubicBezTo>
                  <a:pt x="661543" y="216662"/>
                  <a:pt x="671322" y="212979"/>
                  <a:pt x="680084" y="205486"/>
                </a:cubicBezTo>
                <a:cubicBezTo>
                  <a:pt x="686181" y="200279"/>
                  <a:pt x="692150" y="191008"/>
                  <a:pt x="697992" y="177546"/>
                </a:cubicBezTo>
                <a:lnTo>
                  <a:pt x="702818" y="179832"/>
                </a:lnTo>
                <a:cubicBezTo>
                  <a:pt x="698753" y="200025"/>
                  <a:pt x="690626" y="215646"/>
                  <a:pt x="678561" y="226441"/>
                </a:cubicBezTo>
                <a:cubicBezTo>
                  <a:pt x="666496" y="237363"/>
                  <a:pt x="653161" y="242824"/>
                  <a:pt x="638556" y="242824"/>
                </a:cubicBezTo>
                <a:cubicBezTo>
                  <a:pt x="621156" y="242824"/>
                  <a:pt x="605917" y="235458"/>
                  <a:pt x="592962" y="220853"/>
                </a:cubicBezTo>
                <a:cubicBezTo>
                  <a:pt x="580009" y="206248"/>
                  <a:pt x="573531" y="186563"/>
                  <a:pt x="573531" y="161671"/>
                </a:cubicBezTo>
                <a:cubicBezTo>
                  <a:pt x="573531" y="137541"/>
                  <a:pt x="580771" y="117856"/>
                  <a:pt x="595122" y="102870"/>
                </a:cubicBezTo>
                <a:cubicBezTo>
                  <a:pt x="609473" y="87757"/>
                  <a:pt x="626618" y="80263"/>
                  <a:pt x="646684" y="80263"/>
                </a:cubicBezTo>
                <a:close/>
                <a:moveTo>
                  <a:pt x="483616" y="80263"/>
                </a:moveTo>
                <a:cubicBezTo>
                  <a:pt x="497205" y="80263"/>
                  <a:pt x="508381" y="82550"/>
                  <a:pt x="517144" y="87122"/>
                </a:cubicBezTo>
                <a:cubicBezTo>
                  <a:pt x="523748" y="90551"/>
                  <a:pt x="528574" y="96012"/>
                  <a:pt x="531622" y="103377"/>
                </a:cubicBezTo>
                <a:cubicBezTo>
                  <a:pt x="533653" y="108204"/>
                  <a:pt x="534670" y="117983"/>
                  <a:pt x="534670" y="132842"/>
                </a:cubicBezTo>
                <a:lnTo>
                  <a:pt x="534670" y="184912"/>
                </a:lnTo>
                <a:cubicBezTo>
                  <a:pt x="534670" y="199517"/>
                  <a:pt x="534924" y="208407"/>
                  <a:pt x="535559" y="211709"/>
                </a:cubicBezTo>
                <a:cubicBezTo>
                  <a:pt x="536067" y="215011"/>
                  <a:pt x="536956" y="217297"/>
                  <a:pt x="538226" y="218313"/>
                </a:cubicBezTo>
                <a:cubicBezTo>
                  <a:pt x="539623" y="219456"/>
                  <a:pt x="541020" y="220091"/>
                  <a:pt x="542671" y="220091"/>
                </a:cubicBezTo>
                <a:cubicBezTo>
                  <a:pt x="544449" y="220091"/>
                  <a:pt x="546100" y="219710"/>
                  <a:pt x="547370" y="218821"/>
                </a:cubicBezTo>
                <a:cubicBezTo>
                  <a:pt x="549783" y="217424"/>
                  <a:pt x="554228" y="213360"/>
                  <a:pt x="560959" y="206629"/>
                </a:cubicBezTo>
                <a:lnTo>
                  <a:pt x="560959" y="216027"/>
                </a:lnTo>
                <a:cubicBezTo>
                  <a:pt x="548512" y="232791"/>
                  <a:pt x="536575" y="241173"/>
                  <a:pt x="525145" y="241173"/>
                </a:cubicBezTo>
                <a:cubicBezTo>
                  <a:pt x="519684" y="241173"/>
                  <a:pt x="515366" y="239268"/>
                  <a:pt x="512064" y="235458"/>
                </a:cubicBezTo>
                <a:cubicBezTo>
                  <a:pt x="508889" y="231648"/>
                  <a:pt x="507111" y="225171"/>
                  <a:pt x="507111" y="216027"/>
                </a:cubicBezTo>
                <a:cubicBezTo>
                  <a:pt x="491362" y="228219"/>
                  <a:pt x="481456" y="235204"/>
                  <a:pt x="477393" y="237109"/>
                </a:cubicBezTo>
                <a:cubicBezTo>
                  <a:pt x="471424" y="239903"/>
                  <a:pt x="464947" y="241300"/>
                  <a:pt x="458216" y="241300"/>
                </a:cubicBezTo>
                <a:cubicBezTo>
                  <a:pt x="447548" y="241300"/>
                  <a:pt x="438784" y="237617"/>
                  <a:pt x="431927" y="230378"/>
                </a:cubicBezTo>
                <a:cubicBezTo>
                  <a:pt x="425069" y="223139"/>
                  <a:pt x="421640" y="213614"/>
                  <a:pt x="421640" y="201803"/>
                </a:cubicBezTo>
                <a:cubicBezTo>
                  <a:pt x="421640" y="194310"/>
                  <a:pt x="423291" y="187833"/>
                  <a:pt x="426720" y="182372"/>
                </a:cubicBezTo>
                <a:cubicBezTo>
                  <a:pt x="431292" y="174752"/>
                  <a:pt x="439166" y="167640"/>
                  <a:pt x="450596" y="160909"/>
                </a:cubicBezTo>
                <a:cubicBezTo>
                  <a:pt x="461899" y="154305"/>
                  <a:pt x="480695" y="146050"/>
                  <a:pt x="507111" y="136525"/>
                </a:cubicBezTo>
                <a:lnTo>
                  <a:pt x="507111" y="130429"/>
                </a:lnTo>
                <a:cubicBezTo>
                  <a:pt x="507111" y="115188"/>
                  <a:pt x="504571" y="104648"/>
                  <a:pt x="499745" y="98933"/>
                </a:cubicBezTo>
                <a:cubicBezTo>
                  <a:pt x="494919" y="93345"/>
                  <a:pt x="487806" y="90424"/>
                  <a:pt x="478536" y="90424"/>
                </a:cubicBezTo>
                <a:cubicBezTo>
                  <a:pt x="471551" y="90424"/>
                  <a:pt x="465962" y="92329"/>
                  <a:pt x="461899" y="96138"/>
                </a:cubicBezTo>
                <a:cubicBezTo>
                  <a:pt x="457581" y="99949"/>
                  <a:pt x="455549" y="104267"/>
                  <a:pt x="455549" y="109220"/>
                </a:cubicBezTo>
                <a:lnTo>
                  <a:pt x="455803" y="118872"/>
                </a:lnTo>
                <a:cubicBezTo>
                  <a:pt x="455803" y="124079"/>
                  <a:pt x="454533" y="128016"/>
                  <a:pt x="451866" y="130810"/>
                </a:cubicBezTo>
                <a:cubicBezTo>
                  <a:pt x="449326" y="133604"/>
                  <a:pt x="445897" y="135001"/>
                  <a:pt x="441578" y="135001"/>
                </a:cubicBezTo>
                <a:cubicBezTo>
                  <a:pt x="437515" y="135001"/>
                  <a:pt x="434086" y="133477"/>
                  <a:pt x="431419" y="130683"/>
                </a:cubicBezTo>
                <a:cubicBezTo>
                  <a:pt x="428878" y="127762"/>
                  <a:pt x="427481" y="123825"/>
                  <a:pt x="427481" y="118745"/>
                </a:cubicBezTo>
                <a:cubicBezTo>
                  <a:pt x="427481" y="109093"/>
                  <a:pt x="432434" y="100330"/>
                  <a:pt x="442214" y="92329"/>
                </a:cubicBezTo>
                <a:cubicBezTo>
                  <a:pt x="452120" y="84201"/>
                  <a:pt x="465836" y="80263"/>
                  <a:pt x="483616" y="80263"/>
                </a:cubicBezTo>
                <a:close/>
                <a:moveTo>
                  <a:pt x="308737" y="5842"/>
                </a:moveTo>
                <a:cubicBezTo>
                  <a:pt x="325120" y="5842"/>
                  <a:pt x="341376" y="9906"/>
                  <a:pt x="357378" y="17907"/>
                </a:cubicBezTo>
                <a:cubicBezTo>
                  <a:pt x="361950" y="20447"/>
                  <a:pt x="365379" y="21589"/>
                  <a:pt x="367411" y="21589"/>
                </a:cubicBezTo>
                <a:cubicBezTo>
                  <a:pt x="370332" y="21589"/>
                  <a:pt x="372999" y="20574"/>
                  <a:pt x="375284" y="18414"/>
                </a:cubicBezTo>
                <a:cubicBezTo>
                  <a:pt x="378078" y="15494"/>
                  <a:pt x="380237" y="11302"/>
                  <a:pt x="381381" y="5842"/>
                </a:cubicBezTo>
                <a:lnTo>
                  <a:pt x="387350" y="5842"/>
                </a:lnTo>
                <a:lnTo>
                  <a:pt x="392430" y="83058"/>
                </a:lnTo>
                <a:lnTo>
                  <a:pt x="387350" y="83058"/>
                </a:lnTo>
                <a:cubicBezTo>
                  <a:pt x="380365" y="59944"/>
                  <a:pt x="370459" y="43307"/>
                  <a:pt x="357632" y="33147"/>
                </a:cubicBezTo>
                <a:cubicBezTo>
                  <a:pt x="344805" y="22987"/>
                  <a:pt x="329438" y="17907"/>
                  <a:pt x="311404" y="17907"/>
                </a:cubicBezTo>
                <a:cubicBezTo>
                  <a:pt x="296418" y="17907"/>
                  <a:pt x="282702" y="21717"/>
                  <a:pt x="270637" y="29463"/>
                </a:cubicBezTo>
                <a:cubicBezTo>
                  <a:pt x="258445" y="37084"/>
                  <a:pt x="248793" y="49276"/>
                  <a:pt x="241935" y="66039"/>
                </a:cubicBezTo>
                <a:cubicBezTo>
                  <a:pt x="234950" y="82804"/>
                  <a:pt x="231394" y="103505"/>
                  <a:pt x="231394" y="128397"/>
                </a:cubicBezTo>
                <a:cubicBezTo>
                  <a:pt x="231394" y="148971"/>
                  <a:pt x="234696" y="166751"/>
                  <a:pt x="241300" y="181864"/>
                </a:cubicBezTo>
                <a:cubicBezTo>
                  <a:pt x="247904" y="196977"/>
                  <a:pt x="257810" y="208534"/>
                  <a:pt x="271018" y="216535"/>
                </a:cubicBezTo>
                <a:cubicBezTo>
                  <a:pt x="284226" y="224536"/>
                  <a:pt x="299339" y="228600"/>
                  <a:pt x="316357" y="228600"/>
                </a:cubicBezTo>
                <a:cubicBezTo>
                  <a:pt x="331089" y="228600"/>
                  <a:pt x="344043" y="225425"/>
                  <a:pt x="355346" y="219075"/>
                </a:cubicBezTo>
                <a:cubicBezTo>
                  <a:pt x="366649" y="212852"/>
                  <a:pt x="378968" y="200279"/>
                  <a:pt x="392430" y="181483"/>
                </a:cubicBezTo>
                <a:lnTo>
                  <a:pt x="397637" y="184912"/>
                </a:lnTo>
                <a:cubicBezTo>
                  <a:pt x="386334" y="205105"/>
                  <a:pt x="372999" y="219837"/>
                  <a:pt x="357886" y="229235"/>
                </a:cubicBezTo>
                <a:cubicBezTo>
                  <a:pt x="342646" y="238633"/>
                  <a:pt x="324612" y="243332"/>
                  <a:pt x="303784" y="243332"/>
                </a:cubicBezTo>
                <a:cubicBezTo>
                  <a:pt x="266065" y="243332"/>
                  <a:pt x="236982" y="229362"/>
                  <a:pt x="216281" y="201422"/>
                </a:cubicBezTo>
                <a:cubicBezTo>
                  <a:pt x="200914" y="180721"/>
                  <a:pt x="193294" y="156210"/>
                  <a:pt x="193294" y="128143"/>
                </a:cubicBezTo>
                <a:cubicBezTo>
                  <a:pt x="193294" y="105410"/>
                  <a:pt x="198374" y="84709"/>
                  <a:pt x="208534" y="65659"/>
                </a:cubicBezTo>
                <a:cubicBezTo>
                  <a:pt x="218694" y="46736"/>
                  <a:pt x="232664" y="32004"/>
                  <a:pt x="250444" y="21589"/>
                </a:cubicBezTo>
                <a:cubicBezTo>
                  <a:pt x="268224" y="11176"/>
                  <a:pt x="287655" y="5842"/>
                  <a:pt x="308737" y="5842"/>
                </a:cubicBezTo>
                <a:close/>
                <a:moveTo>
                  <a:pt x="486156" y="5334"/>
                </a:moveTo>
                <a:lnTo>
                  <a:pt x="523621" y="5334"/>
                </a:lnTo>
                <a:lnTo>
                  <a:pt x="474218" y="63119"/>
                </a:lnTo>
                <a:lnTo>
                  <a:pt x="468503" y="63119"/>
                </a:lnTo>
                <a:close/>
                <a:moveTo>
                  <a:pt x="82169" y="0"/>
                </a:moveTo>
                <a:lnTo>
                  <a:pt x="95631" y="0"/>
                </a:lnTo>
                <a:lnTo>
                  <a:pt x="13385" y="242824"/>
                </a:lnTo>
                <a:lnTo>
                  <a:pt x="0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44854" y="221361"/>
            <a:ext cx="721106" cy="261619"/>
          </a:xfrm>
          <a:custGeom>
            <a:avLst/>
            <a:gdLst/>
            <a:ahLst/>
            <a:cxnLst/>
            <a:rect l="l" t="t" r="r" b="b"/>
            <a:pathLst>
              <a:path w="721106" h="261619">
                <a:moveTo>
                  <a:pt x="516255" y="155829"/>
                </a:moveTo>
                <a:cubicBezTo>
                  <a:pt x="499364" y="162560"/>
                  <a:pt x="488442" y="167259"/>
                  <a:pt x="483616" y="170053"/>
                </a:cubicBezTo>
                <a:cubicBezTo>
                  <a:pt x="474725" y="175006"/>
                  <a:pt x="468375" y="180086"/>
                  <a:pt x="464693" y="185547"/>
                </a:cubicBezTo>
                <a:cubicBezTo>
                  <a:pt x="460883" y="190881"/>
                  <a:pt x="458978" y="196723"/>
                  <a:pt x="458978" y="203073"/>
                </a:cubicBezTo>
                <a:cubicBezTo>
                  <a:pt x="458978" y="211074"/>
                  <a:pt x="461391" y="217805"/>
                  <a:pt x="466090" y="223012"/>
                </a:cubicBezTo>
                <a:cubicBezTo>
                  <a:pt x="470916" y="228346"/>
                  <a:pt x="476503" y="231013"/>
                  <a:pt x="482727" y="231013"/>
                </a:cubicBezTo>
                <a:cubicBezTo>
                  <a:pt x="491236" y="231013"/>
                  <a:pt x="502412" y="225425"/>
                  <a:pt x="516255" y="214249"/>
                </a:cubicBezTo>
                <a:close/>
                <a:moveTo>
                  <a:pt x="655828" y="89407"/>
                </a:moveTo>
                <a:cubicBezTo>
                  <a:pt x="670941" y="89407"/>
                  <a:pt x="683387" y="93345"/>
                  <a:pt x="693039" y="101345"/>
                </a:cubicBezTo>
                <a:cubicBezTo>
                  <a:pt x="702818" y="109346"/>
                  <a:pt x="707644" y="117602"/>
                  <a:pt x="707644" y="126238"/>
                </a:cubicBezTo>
                <a:cubicBezTo>
                  <a:pt x="707644" y="130429"/>
                  <a:pt x="706247" y="133857"/>
                  <a:pt x="703453" y="136525"/>
                </a:cubicBezTo>
                <a:cubicBezTo>
                  <a:pt x="700786" y="139192"/>
                  <a:pt x="696975" y="140462"/>
                  <a:pt x="692022" y="140462"/>
                </a:cubicBezTo>
                <a:cubicBezTo>
                  <a:pt x="685419" y="140462"/>
                  <a:pt x="680466" y="138303"/>
                  <a:pt x="677164" y="134112"/>
                </a:cubicBezTo>
                <a:cubicBezTo>
                  <a:pt x="675259" y="131699"/>
                  <a:pt x="673989" y="127254"/>
                  <a:pt x="673353" y="120650"/>
                </a:cubicBezTo>
                <a:cubicBezTo>
                  <a:pt x="672719" y="114045"/>
                  <a:pt x="670560" y="109093"/>
                  <a:pt x="666622" y="105664"/>
                </a:cubicBezTo>
                <a:cubicBezTo>
                  <a:pt x="662686" y="102235"/>
                  <a:pt x="657225" y="100583"/>
                  <a:pt x="650367" y="100583"/>
                </a:cubicBezTo>
                <a:cubicBezTo>
                  <a:pt x="639191" y="100583"/>
                  <a:pt x="630174" y="104775"/>
                  <a:pt x="623443" y="113030"/>
                </a:cubicBezTo>
                <a:cubicBezTo>
                  <a:pt x="614299" y="123952"/>
                  <a:pt x="609853" y="138430"/>
                  <a:pt x="609853" y="156337"/>
                </a:cubicBezTo>
                <a:cubicBezTo>
                  <a:pt x="609853" y="174625"/>
                  <a:pt x="614299" y="190754"/>
                  <a:pt x="623316" y="204851"/>
                </a:cubicBezTo>
                <a:cubicBezTo>
                  <a:pt x="632333" y="218821"/>
                  <a:pt x="644397" y="225806"/>
                  <a:pt x="659765" y="225806"/>
                </a:cubicBezTo>
                <a:cubicBezTo>
                  <a:pt x="670687" y="225806"/>
                  <a:pt x="680466" y="222123"/>
                  <a:pt x="689228" y="214630"/>
                </a:cubicBezTo>
                <a:cubicBezTo>
                  <a:pt x="695325" y="209423"/>
                  <a:pt x="701294" y="200152"/>
                  <a:pt x="707136" y="186690"/>
                </a:cubicBezTo>
                <a:lnTo>
                  <a:pt x="711962" y="188976"/>
                </a:lnTo>
                <a:cubicBezTo>
                  <a:pt x="707897" y="209169"/>
                  <a:pt x="699770" y="224790"/>
                  <a:pt x="687705" y="235585"/>
                </a:cubicBezTo>
                <a:cubicBezTo>
                  <a:pt x="675640" y="246507"/>
                  <a:pt x="662305" y="251968"/>
                  <a:pt x="647700" y="251968"/>
                </a:cubicBezTo>
                <a:cubicBezTo>
                  <a:pt x="630300" y="251968"/>
                  <a:pt x="615061" y="244602"/>
                  <a:pt x="602106" y="229997"/>
                </a:cubicBezTo>
                <a:cubicBezTo>
                  <a:pt x="589153" y="215392"/>
                  <a:pt x="582675" y="195707"/>
                  <a:pt x="582675" y="170815"/>
                </a:cubicBezTo>
                <a:cubicBezTo>
                  <a:pt x="582675" y="146685"/>
                  <a:pt x="589915" y="127000"/>
                  <a:pt x="604266" y="112014"/>
                </a:cubicBezTo>
                <a:cubicBezTo>
                  <a:pt x="618617" y="96901"/>
                  <a:pt x="635762" y="89407"/>
                  <a:pt x="655828" y="89407"/>
                </a:cubicBezTo>
                <a:close/>
                <a:moveTo>
                  <a:pt x="492760" y="89407"/>
                </a:moveTo>
                <a:cubicBezTo>
                  <a:pt x="506349" y="89407"/>
                  <a:pt x="517525" y="91694"/>
                  <a:pt x="526288" y="96266"/>
                </a:cubicBezTo>
                <a:cubicBezTo>
                  <a:pt x="532892" y="99695"/>
                  <a:pt x="537718" y="105156"/>
                  <a:pt x="540766" y="112521"/>
                </a:cubicBezTo>
                <a:cubicBezTo>
                  <a:pt x="542797" y="117348"/>
                  <a:pt x="543814" y="127127"/>
                  <a:pt x="543814" y="141986"/>
                </a:cubicBezTo>
                <a:lnTo>
                  <a:pt x="543814" y="194056"/>
                </a:lnTo>
                <a:cubicBezTo>
                  <a:pt x="543814" y="208661"/>
                  <a:pt x="544068" y="217551"/>
                  <a:pt x="544703" y="220853"/>
                </a:cubicBezTo>
                <a:cubicBezTo>
                  <a:pt x="545211" y="224155"/>
                  <a:pt x="546100" y="226441"/>
                  <a:pt x="547370" y="227457"/>
                </a:cubicBezTo>
                <a:cubicBezTo>
                  <a:pt x="548767" y="228600"/>
                  <a:pt x="550164" y="229235"/>
                  <a:pt x="551815" y="229235"/>
                </a:cubicBezTo>
                <a:cubicBezTo>
                  <a:pt x="553593" y="229235"/>
                  <a:pt x="555244" y="228854"/>
                  <a:pt x="556514" y="227965"/>
                </a:cubicBezTo>
                <a:cubicBezTo>
                  <a:pt x="558927" y="226568"/>
                  <a:pt x="563372" y="222504"/>
                  <a:pt x="570103" y="215773"/>
                </a:cubicBezTo>
                <a:lnTo>
                  <a:pt x="570103" y="225171"/>
                </a:lnTo>
                <a:cubicBezTo>
                  <a:pt x="557656" y="241935"/>
                  <a:pt x="545719" y="250317"/>
                  <a:pt x="534289" y="250317"/>
                </a:cubicBezTo>
                <a:cubicBezTo>
                  <a:pt x="528828" y="250317"/>
                  <a:pt x="524510" y="248412"/>
                  <a:pt x="521208" y="244602"/>
                </a:cubicBezTo>
                <a:cubicBezTo>
                  <a:pt x="518033" y="240792"/>
                  <a:pt x="516255" y="234315"/>
                  <a:pt x="516255" y="225171"/>
                </a:cubicBezTo>
                <a:cubicBezTo>
                  <a:pt x="500506" y="237363"/>
                  <a:pt x="490600" y="244348"/>
                  <a:pt x="486537" y="246253"/>
                </a:cubicBezTo>
                <a:cubicBezTo>
                  <a:pt x="480568" y="249047"/>
                  <a:pt x="474091" y="250444"/>
                  <a:pt x="467360" y="250444"/>
                </a:cubicBezTo>
                <a:cubicBezTo>
                  <a:pt x="456692" y="250444"/>
                  <a:pt x="447928" y="246761"/>
                  <a:pt x="441071" y="239522"/>
                </a:cubicBezTo>
                <a:cubicBezTo>
                  <a:pt x="434213" y="232283"/>
                  <a:pt x="430784" y="222758"/>
                  <a:pt x="430784" y="210947"/>
                </a:cubicBezTo>
                <a:cubicBezTo>
                  <a:pt x="430784" y="203454"/>
                  <a:pt x="432435" y="196977"/>
                  <a:pt x="435864" y="191516"/>
                </a:cubicBezTo>
                <a:cubicBezTo>
                  <a:pt x="440436" y="183896"/>
                  <a:pt x="448310" y="176784"/>
                  <a:pt x="459740" y="170053"/>
                </a:cubicBezTo>
                <a:cubicBezTo>
                  <a:pt x="471043" y="163449"/>
                  <a:pt x="489839" y="155194"/>
                  <a:pt x="516255" y="145669"/>
                </a:cubicBezTo>
                <a:lnTo>
                  <a:pt x="516255" y="139573"/>
                </a:lnTo>
                <a:cubicBezTo>
                  <a:pt x="516255" y="124332"/>
                  <a:pt x="513715" y="113792"/>
                  <a:pt x="508889" y="108077"/>
                </a:cubicBezTo>
                <a:cubicBezTo>
                  <a:pt x="504063" y="102489"/>
                  <a:pt x="496950" y="99568"/>
                  <a:pt x="487680" y="99568"/>
                </a:cubicBezTo>
                <a:cubicBezTo>
                  <a:pt x="480695" y="99568"/>
                  <a:pt x="475106" y="101473"/>
                  <a:pt x="471043" y="105282"/>
                </a:cubicBezTo>
                <a:cubicBezTo>
                  <a:pt x="466725" y="109093"/>
                  <a:pt x="464693" y="113411"/>
                  <a:pt x="464693" y="118364"/>
                </a:cubicBezTo>
                <a:lnTo>
                  <a:pt x="464947" y="128016"/>
                </a:lnTo>
                <a:cubicBezTo>
                  <a:pt x="464947" y="133223"/>
                  <a:pt x="463677" y="137160"/>
                  <a:pt x="461010" y="139954"/>
                </a:cubicBezTo>
                <a:cubicBezTo>
                  <a:pt x="458470" y="142748"/>
                  <a:pt x="455041" y="144145"/>
                  <a:pt x="450722" y="144145"/>
                </a:cubicBezTo>
                <a:cubicBezTo>
                  <a:pt x="446659" y="144145"/>
                  <a:pt x="443230" y="142621"/>
                  <a:pt x="440563" y="139827"/>
                </a:cubicBezTo>
                <a:cubicBezTo>
                  <a:pt x="438022" y="136906"/>
                  <a:pt x="436625" y="132969"/>
                  <a:pt x="436625" y="127889"/>
                </a:cubicBezTo>
                <a:cubicBezTo>
                  <a:pt x="436625" y="118237"/>
                  <a:pt x="441578" y="109474"/>
                  <a:pt x="451358" y="101473"/>
                </a:cubicBezTo>
                <a:cubicBezTo>
                  <a:pt x="461264" y="93345"/>
                  <a:pt x="474980" y="89407"/>
                  <a:pt x="492760" y="89407"/>
                </a:cubicBezTo>
                <a:close/>
                <a:moveTo>
                  <a:pt x="317881" y="14986"/>
                </a:moveTo>
                <a:cubicBezTo>
                  <a:pt x="334264" y="14986"/>
                  <a:pt x="350520" y="19050"/>
                  <a:pt x="366522" y="27051"/>
                </a:cubicBezTo>
                <a:cubicBezTo>
                  <a:pt x="371094" y="29591"/>
                  <a:pt x="374523" y="30733"/>
                  <a:pt x="376555" y="30733"/>
                </a:cubicBezTo>
                <a:cubicBezTo>
                  <a:pt x="379476" y="30733"/>
                  <a:pt x="382143" y="29718"/>
                  <a:pt x="384428" y="27558"/>
                </a:cubicBezTo>
                <a:cubicBezTo>
                  <a:pt x="387222" y="24638"/>
                  <a:pt x="389381" y="20446"/>
                  <a:pt x="390525" y="14986"/>
                </a:cubicBezTo>
                <a:lnTo>
                  <a:pt x="396494" y="14986"/>
                </a:lnTo>
                <a:lnTo>
                  <a:pt x="401574" y="92202"/>
                </a:lnTo>
                <a:lnTo>
                  <a:pt x="396494" y="92202"/>
                </a:lnTo>
                <a:cubicBezTo>
                  <a:pt x="389509" y="69088"/>
                  <a:pt x="379603" y="52451"/>
                  <a:pt x="366776" y="42291"/>
                </a:cubicBezTo>
                <a:cubicBezTo>
                  <a:pt x="353949" y="32131"/>
                  <a:pt x="338582" y="27051"/>
                  <a:pt x="320548" y="27051"/>
                </a:cubicBezTo>
                <a:cubicBezTo>
                  <a:pt x="305562" y="27051"/>
                  <a:pt x="291846" y="30861"/>
                  <a:pt x="279781" y="38607"/>
                </a:cubicBezTo>
                <a:cubicBezTo>
                  <a:pt x="267589" y="46228"/>
                  <a:pt x="257937" y="58420"/>
                  <a:pt x="251079" y="75183"/>
                </a:cubicBezTo>
                <a:cubicBezTo>
                  <a:pt x="244094" y="91948"/>
                  <a:pt x="240538" y="112649"/>
                  <a:pt x="240538" y="137541"/>
                </a:cubicBezTo>
                <a:cubicBezTo>
                  <a:pt x="240538" y="158115"/>
                  <a:pt x="243840" y="175895"/>
                  <a:pt x="250444" y="191008"/>
                </a:cubicBezTo>
                <a:cubicBezTo>
                  <a:pt x="257048" y="206121"/>
                  <a:pt x="266954" y="217678"/>
                  <a:pt x="280162" y="225679"/>
                </a:cubicBezTo>
                <a:cubicBezTo>
                  <a:pt x="293370" y="233680"/>
                  <a:pt x="308483" y="237744"/>
                  <a:pt x="325501" y="237744"/>
                </a:cubicBezTo>
                <a:cubicBezTo>
                  <a:pt x="340233" y="237744"/>
                  <a:pt x="353187" y="234569"/>
                  <a:pt x="364490" y="228219"/>
                </a:cubicBezTo>
                <a:cubicBezTo>
                  <a:pt x="375793" y="221996"/>
                  <a:pt x="388112" y="209423"/>
                  <a:pt x="401574" y="190627"/>
                </a:cubicBezTo>
                <a:lnTo>
                  <a:pt x="406781" y="194056"/>
                </a:lnTo>
                <a:cubicBezTo>
                  <a:pt x="395478" y="214249"/>
                  <a:pt x="382143" y="228981"/>
                  <a:pt x="367030" y="238379"/>
                </a:cubicBezTo>
                <a:cubicBezTo>
                  <a:pt x="351790" y="247777"/>
                  <a:pt x="333756" y="252476"/>
                  <a:pt x="312928" y="252476"/>
                </a:cubicBezTo>
                <a:cubicBezTo>
                  <a:pt x="275209" y="252476"/>
                  <a:pt x="246126" y="238506"/>
                  <a:pt x="225425" y="210566"/>
                </a:cubicBezTo>
                <a:cubicBezTo>
                  <a:pt x="210058" y="189865"/>
                  <a:pt x="202438" y="165354"/>
                  <a:pt x="202438" y="137287"/>
                </a:cubicBezTo>
                <a:cubicBezTo>
                  <a:pt x="202438" y="114554"/>
                  <a:pt x="207518" y="93853"/>
                  <a:pt x="217678" y="74803"/>
                </a:cubicBezTo>
                <a:cubicBezTo>
                  <a:pt x="227838" y="55880"/>
                  <a:pt x="241808" y="41148"/>
                  <a:pt x="259588" y="30733"/>
                </a:cubicBezTo>
                <a:cubicBezTo>
                  <a:pt x="277368" y="20320"/>
                  <a:pt x="296799" y="14986"/>
                  <a:pt x="317881" y="14986"/>
                </a:cubicBezTo>
                <a:close/>
                <a:moveTo>
                  <a:pt x="495300" y="14478"/>
                </a:moveTo>
                <a:lnTo>
                  <a:pt x="532765" y="14478"/>
                </a:lnTo>
                <a:lnTo>
                  <a:pt x="483362" y="72263"/>
                </a:lnTo>
                <a:lnTo>
                  <a:pt x="477647" y="72263"/>
                </a:lnTo>
                <a:close/>
                <a:moveTo>
                  <a:pt x="91313" y="9144"/>
                </a:moveTo>
                <a:lnTo>
                  <a:pt x="104775" y="9144"/>
                </a:lnTo>
                <a:lnTo>
                  <a:pt x="22529" y="251968"/>
                </a:lnTo>
                <a:lnTo>
                  <a:pt x="9144" y="251968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24840" y="1123114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39190" y="1123114"/>
            <a:ext cx="2862897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Khảo sát hiện trạng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1848792"/>
            <a:ext cx="1937829" cy="3939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b.  Phân tích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574216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39190" y="2574216"/>
            <a:ext cx="126345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Thiết kế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299640"/>
            <a:ext cx="191877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d.  Lập trình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025091"/>
            <a:ext cx="335030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39190" y="4025091"/>
            <a:ext cx="1437259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Kiểm thử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750742"/>
            <a:ext cx="297542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f.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39190" y="4750742"/>
            <a:ext cx="2792031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Cập nhật và bảo trì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38" y="1357122"/>
            <a:ext cx="5182362" cy="49019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2400" y="71436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Các bước xây dựng một dự án Web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562" y="1524"/>
            <a:ext cx="563118" cy="785622"/>
          </a:xfrm>
          <a:prstGeom prst="rect">
            <a:avLst/>
          </a:prstGeom>
        </p:spPr>
      </p:pic>
      <p:sp>
        <p:nvSpPr>
          <p:cNvPr id="177" name="object 177"/>
          <p:cNvSpPr/>
          <p:nvPr/>
        </p:nvSpPr>
        <p:spPr>
          <a:xfrm>
            <a:off x="1253998" y="230505"/>
            <a:ext cx="702818" cy="243331"/>
          </a:xfrm>
          <a:custGeom>
            <a:avLst/>
            <a:gdLst/>
            <a:ahLst/>
            <a:cxnLst/>
            <a:rect l="l" t="t" r="r" b="b"/>
            <a:pathLst>
              <a:path w="702818" h="243331">
                <a:moveTo>
                  <a:pt x="507111" y="146685"/>
                </a:moveTo>
                <a:cubicBezTo>
                  <a:pt x="490220" y="153416"/>
                  <a:pt x="479298" y="158115"/>
                  <a:pt x="474472" y="160909"/>
                </a:cubicBezTo>
                <a:cubicBezTo>
                  <a:pt x="465581" y="165862"/>
                  <a:pt x="459231" y="170942"/>
                  <a:pt x="455549" y="176403"/>
                </a:cubicBezTo>
                <a:cubicBezTo>
                  <a:pt x="451739" y="181737"/>
                  <a:pt x="449834" y="187579"/>
                  <a:pt x="449834" y="193929"/>
                </a:cubicBezTo>
                <a:cubicBezTo>
                  <a:pt x="449834" y="201930"/>
                  <a:pt x="452247" y="208661"/>
                  <a:pt x="456946" y="213868"/>
                </a:cubicBezTo>
                <a:cubicBezTo>
                  <a:pt x="461772" y="219202"/>
                  <a:pt x="467359" y="221869"/>
                  <a:pt x="473583" y="221869"/>
                </a:cubicBezTo>
                <a:cubicBezTo>
                  <a:pt x="482092" y="221869"/>
                  <a:pt x="493268" y="216281"/>
                  <a:pt x="507111" y="205105"/>
                </a:cubicBezTo>
                <a:close/>
                <a:moveTo>
                  <a:pt x="646684" y="80263"/>
                </a:moveTo>
                <a:cubicBezTo>
                  <a:pt x="661797" y="80263"/>
                  <a:pt x="674243" y="84201"/>
                  <a:pt x="683895" y="92201"/>
                </a:cubicBezTo>
                <a:cubicBezTo>
                  <a:pt x="693674" y="100202"/>
                  <a:pt x="698500" y="108458"/>
                  <a:pt x="698500" y="117094"/>
                </a:cubicBezTo>
                <a:cubicBezTo>
                  <a:pt x="698500" y="121285"/>
                  <a:pt x="697103" y="124713"/>
                  <a:pt x="694309" y="127381"/>
                </a:cubicBezTo>
                <a:cubicBezTo>
                  <a:pt x="691642" y="130048"/>
                  <a:pt x="687831" y="131318"/>
                  <a:pt x="682878" y="131318"/>
                </a:cubicBezTo>
                <a:cubicBezTo>
                  <a:pt x="676275" y="131318"/>
                  <a:pt x="671322" y="129159"/>
                  <a:pt x="668020" y="124968"/>
                </a:cubicBezTo>
                <a:cubicBezTo>
                  <a:pt x="666115" y="122555"/>
                  <a:pt x="664845" y="118110"/>
                  <a:pt x="664209" y="111506"/>
                </a:cubicBezTo>
                <a:cubicBezTo>
                  <a:pt x="663575" y="104901"/>
                  <a:pt x="661416" y="99949"/>
                  <a:pt x="657478" y="96520"/>
                </a:cubicBezTo>
                <a:cubicBezTo>
                  <a:pt x="653542" y="93091"/>
                  <a:pt x="648081" y="91439"/>
                  <a:pt x="641223" y="91439"/>
                </a:cubicBezTo>
                <a:cubicBezTo>
                  <a:pt x="630047" y="91439"/>
                  <a:pt x="621030" y="95631"/>
                  <a:pt x="614299" y="103886"/>
                </a:cubicBezTo>
                <a:cubicBezTo>
                  <a:pt x="605155" y="114808"/>
                  <a:pt x="600709" y="129286"/>
                  <a:pt x="600709" y="147193"/>
                </a:cubicBezTo>
                <a:cubicBezTo>
                  <a:pt x="600709" y="165481"/>
                  <a:pt x="605155" y="181610"/>
                  <a:pt x="614172" y="195707"/>
                </a:cubicBezTo>
                <a:cubicBezTo>
                  <a:pt x="623189" y="209677"/>
                  <a:pt x="635253" y="216662"/>
                  <a:pt x="650621" y="216662"/>
                </a:cubicBezTo>
                <a:cubicBezTo>
                  <a:pt x="661543" y="216662"/>
                  <a:pt x="671322" y="212979"/>
                  <a:pt x="680084" y="205486"/>
                </a:cubicBezTo>
                <a:cubicBezTo>
                  <a:pt x="686181" y="200279"/>
                  <a:pt x="692150" y="191008"/>
                  <a:pt x="697992" y="177546"/>
                </a:cubicBezTo>
                <a:lnTo>
                  <a:pt x="702818" y="179832"/>
                </a:lnTo>
                <a:cubicBezTo>
                  <a:pt x="698753" y="200025"/>
                  <a:pt x="690626" y="215646"/>
                  <a:pt x="678561" y="226441"/>
                </a:cubicBezTo>
                <a:cubicBezTo>
                  <a:pt x="666496" y="237363"/>
                  <a:pt x="653161" y="242824"/>
                  <a:pt x="638556" y="242824"/>
                </a:cubicBezTo>
                <a:cubicBezTo>
                  <a:pt x="621156" y="242824"/>
                  <a:pt x="605917" y="235458"/>
                  <a:pt x="592962" y="220853"/>
                </a:cubicBezTo>
                <a:cubicBezTo>
                  <a:pt x="580009" y="206248"/>
                  <a:pt x="573531" y="186563"/>
                  <a:pt x="573531" y="161671"/>
                </a:cubicBezTo>
                <a:cubicBezTo>
                  <a:pt x="573531" y="137541"/>
                  <a:pt x="580771" y="117856"/>
                  <a:pt x="595122" y="102870"/>
                </a:cubicBezTo>
                <a:cubicBezTo>
                  <a:pt x="609473" y="87757"/>
                  <a:pt x="626618" y="80263"/>
                  <a:pt x="646684" y="80263"/>
                </a:cubicBezTo>
                <a:close/>
                <a:moveTo>
                  <a:pt x="483616" y="80263"/>
                </a:moveTo>
                <a:cubicBezTo>
                  <a:pt x="497205" y="80263"/>
                  <a:pt x="508381" y="82550"/>
                  <a:pt x="517144" y="87122"/>
                </a:cubicBezTo>
                <a:cubicBezTo>
                  <a:pt x="523748" y="90551"/>
                  <a:pt x="528574" y="96012"/>
                  <a:pt x="531622" y="103377"/>
                </a:cubicBezTo>
                <a:cubicBezTo>
                  <a:pt x="533653" y="108204"/>
                  <a:pt x="534670" y="117983"/>
                  <a:pt x="534670" y="132842"/>
                </a:cubicBezTo>
                <a:lnTo>
                  <a:pt x="534670" y="184912"/>
                </a:lnTo>
                <a:cubicBezTo>
                  <a:pt x="534670" y="199517"/>
                  <a:pt x="534924" y="208407"/>
                  <a:pt x="535559" y="211709"/>
                </a:cubicBezTo>
                <a:cubicBezTo>
                  <a:pt x="536067" y="215011"/>
                  <a:pt x="536956" y="217297"/>
                  <a:pt x="538226" y="218313"/>
                </a:cubicBezTo>
                <a:cubicBezTo>
                  <a:pt x="539623" y="219456"/>
                  <a:pt x="541020" y="220091"/>
                  <a:pt x="542671" y="220091"/>
                </a:cubicBezTo>
                <a:cubicBezTo>
                  <a:pt x="544449" y="220091"/>
                  <a:pt x="546100" y="219710"/>
                  <a:pt x="547370" y="218821"/>
                </a:cubicBezTo>
                <a:cubicBezTo>
                  <a:pt x="549783" y="217424"/>
                  <a:pt x="554228" y="213360"/>
                  <a:pt x="560959" y="206629"/>
                </a:cubicBezTo>
                <a:lnTo>
                  <a:pt x="560959" y="216027"/>
                </a:lnTo>
                <a:cubicBezTo>
                  <a:pt x="548512" y="232791"/>
                  <a:pt x="536575" y="241173"/>
                  <a:pt x="525145" y="241173"/>
                </a:cubicBezTo>
                <a:cubicBezTo>
                  <a:pt x="519684" y="241173"/>
                  <a:pt x="515366" y="239268"/>
                  <a:pt x="512064" y="235458"/>
                </a:cubicBezTo>
                <a:cubicBezTo>
                  <a:pt x="508889" y="231648"/>
                  <a:pt x="507111" y="225171"/>
                  <a:pt x="507111" y="216027"/>
                </a:cubicBezTo>
                <a:cubicBezTo>
                  <a:pt x="491362" y="228219"/>
                  <a:pt x="481456" y="235204"/>
                  <a:pt x="477393" y="237109"/>
                </a:cubicBezTo>
                <a:cubicBezTo>
                  <a:pt x="471424" y="239903"/>
                  <a:pt x="464947" y="241300"/>
                  <a:pt x="458216" y="241300"/>
                </a:cubicBezTo>
                <a:cubicBezTo>
                  <a:pt x="447548" y="241300"/>
                  <a:pt x="438784" y="237617"/>
                  <a:pt x="431927" y="230378"/>
                </a:cubicBezTo>
                <a:cubicBezTo>
                  <a:pt x="425069" y="223139"/>
                  <a:pt x="421640" y="213614"/>
                  <a:pt x="421640" y="201803"/>
                </a:cubicBezTo>
                <a:cubicBezTo>
                  <a:pt x="421640" y="194310"/>
                  <a:pt x="423291" y="187833"/>
                  <a:pt x="426720" y="182372"/>
                </a:cubicBezTo>
                <a:cubicBezTo>
                  <a:pt x="431292" y="174752"/>
                  <a:pt x="439166" y="167640"/>
                  <a:pt x="450596" y="160909"/>
                </a:cubicBezTo>
                <a:cubicBezTo>
                  <a:pt x="461899" y="154305"/>
                  <a:pt x="480695" y="146050"/>
                  <a:pt x="507111" y="136525"/>
                </a:cubicBezTo>
                <a:lnTo>
                  <a:pt x="507111" y="130429"/>
                </a:lnTo>
                <a:cubicBezTo>
                  <a:pt x="507111" y="115188"/>
                  <a:pt x="504571" y="104648"/>
                  <a:pt x="499745" y="98933"/>
                </a:cubicBezTo>
                <a:cubicBezTo>
                  <a:pt x="494919" y="93345"/>
                  <a:pt x="487806" y="90424"/>
                  <a:pt x="478536" y="90424"/>
                </a:cubicBezTo>
                <a:cubicBezTo>
                  <a:pt x="471551" y="90424"/>
                  <a:pt x="465962" y="92329"/>
                  <a:pt x="461899" y="96138"/>
                </a:cubicBezTo>
                <a:cubicBezTo>
                  <a:pt x="457581" y="99949"/>
                  <a:pt x="455549" y="104267"/>
                  <a:pt x="455549" y="109220"/>
                </a:cubicBezTo>
                <a:lnTo>
                  <a:pt x="455803" y="118872"/>
                </a:lnTo>
                <a:cubicBezTo>
                  <a:pt x="455803" y="124079"/>
                  <a:pt x="454533" y="128016"/>
                  <a:pt x="451866" y="130810"/>
                </a:cubicBezTo>
                <a:cubicBezTo>
                  <a:pt x="449326" y="133604"/>
                  <a:pt x="445897" y="135001"/>
                  <a:pt x="441578" y="135001"/>
                </a:cubicBezTo>
                <a:cubicBezTo>
                  <a:pt x="437515" y="135001"/>
                  <a:pt x="434086" y="133477"/>
                  <a:pt x="431419" y="130683"/>
                </a:cubicBezTo>
                <a:cubicBezTo>
                  <a:pt x="428878" y="127762"/>
                  <a:pt x="427481" y="123825"/>
                  <a:pt x="427481" y="118745"/>
                </a:cubicBezTo>
                <a:cubicBezTo>
                  <a:pt x="427481" y="109093"/>
                  <a:pt x="432434" y="100330"/>
                  <a:pt x="442214" y="92329"/>
                </a:cubicBezTo>
                <a:cubicBezTo>
                  <a:pt x="452120" y="84201"/>
                  <a:pt x="465836" y="80263"/>
                  <a:pt x="483616" y="80263"/>
                </a:cubicBezTo>
                <a:close/>
                <a:moveTo>
                  <a:pt x="308737" y="5842"/>
                </a:moveTo>
                <a:cubicBezTo>
                  <a:pt x="325120" y="5842"/>
                  <a:pt x="341376" y="9906"/>
                  <a:pt x="357378" y="17907"/>
                </a:cubicBezTo>
                <a:cubicBezTo>
                  <a:pt x="361950" y="20447"/>
                  <a:pt x="365379" y="21589"/>
                  <a:pt x="367411" y="21589"/>
                </a:cubicBezTo>
                <a:cubicBezTo>
                  <a:pt x="370332" y="21589"/>
                  <a:pt x="372999" y="20574"/>
                  <a:pt x="375284" y="18414"/>
                </a:cubicBezTo>
                <a:cubicBezTo>
                  <a:pt x="378078" y="15494"/>
                  <a:pt x="380237" y="11302"/>
                  <a:pt x="381381" y="5842"/>
                </a:cubicBezTo>
                <a:lnTo>
                  <a:pt x="387350" y="5842"/>
                </a:lnTo>
                <a:lnTo>
                  <a:pt x="392430" y="83058"/>
                </a:lnTo>
                <a:lnTo>
                  <a:pt x="387350" y="83058"/>
                </a:lnTo>
                <a:cubicBezTo>
                  <a:pt x="380365" y="59944"/>
                  <a:pt x="370459" y="43307"/>
                  <a:pt x="357632" y="33147"/>
                </a:cubicBezTo>
                <a:cubicBezTo>
                  <a:pt x="344805" y="22987"/>
                  <a:pt x="329438" y="17907"/>
                  <a:pt x="311404" y="17907"/>
                </a:cubicBezTo>
                <a:cubicBezTo>
                  <a:pt x="296418" y="17907"/>
                  <a:pt x="282702" y="21717"/>
                  <a:pt x="270637" y="29463"/>
                </a:cubicBezTo>
                <a:cubicBezTo>
                  <a:pt x="258445" y="37084"/>
                  <a:pt x="248793" y="49276"/>
                  <a:pt x="241935" y="66039"/>
                </a:cubicBezTo>
                <a:cubicBezTo>
                  <a:pt x="234950" y="82804"/>
                  <a:pt x="231394" y="103505"/>
                  <a:pt x="231394" y="128397"/>
                </a:cubicBezTo>
                <a:cubicBezTo>
                  <a:pt x="231394" y="148971"/>
                  <a:pt x="234696" y="166751"/>
                  <a:pt x="241300" y="181864"/>
                </a:cubicBezTo>
                <a:cubicBezTo>
                  <a:pt x="247904" y="196977"/>
                  <a:pt x="257810" y="208534"/>
                  <a:pt x="271018" y="216535"/>
                </a:cubicBezTo>
                <a:cubicBezTo>
                  <a:pt x="284226" y="224536"/>
                  <a:pt x="299339" y="228600"/>
                  <a:pt x="316357" y="228600"/>
                </a:cubicBezTo>
                <a:cubicBezTo>
                  <a:pt x="331089" y="228600"/>
                  <a:pt x="344043" y="225425"/>
                  <a:pt x="355346" y="219075"/>
                </a:cubicBezTo>
                <a:cubicBezTo>
                  <a:pt x="366649" y="212852"/>
                  <a:pt x="378968" y="200279"/>
                  <a:pt x="392430" y="181483"/>
                </a:cubicBezTo>
                <a:lnTo>
                  <a:pt x="397637" y="184912"/>
                </a:lnTo>
                <a:cubicBezTo>
                  <a:pt x="386334" y="205105"/>
                  <a:pt x="372999" y="219837"/>
                  <a:pt x="357886" y="229235"/>
                </a:cubicBezTo>
                <a:cubicBezTo>
                  <a:pt x="342646" y="238633"/>
                  <a:pt x="324612" y="243332"/>
                  <a:pt x="303784" y="243332"/>
                </a:cubicBezTo>
                <a:cubicBezTo>
                  <a:pt x="266065" y="243332"/>
                  <a:pt x="236982" y="229362"/>
                  <a:pt x="216281" y="201422"/>
                </a:cubicBezTo>
                <a:cubicBezTo>
                  <a:pt x="200914" y="180721"/>
                  <a:pt x="193294" y="156210"/>
                  <a:pt x="193294" y="128143"/>
                </a:cubicBezTo>
                <a:cubicBezTo>
                  <a:pt x="193294" y="105410"/>
                  <a:pt x="198374" y="84709"/>
                  <a:pt x="208534" y="65659"/>
                </a:cubicBezTo>
                <a:cubicBezTo>
                  <a:pt x="218694" y="46736"/>
                  <a:pt x="232664" y="32004"/>
                  <a:pt x="250444" y="21589"/>
                </a:cubicBezTo>
                <a:cubicBezTo>
                  <a:pt x="268224" y="11176"/>
                  <a:pt x="287655" y="5842"/>
                  <a:pt x="308737" y="5842"/>
                </a:cubicBezTo>
                <a:close/>
                <a:moveTo>
                  <a:pt x="486156" y="5334"/>
                </a:moveTo>
                <a:lnTo>
                  <a:pt x="523621" y="5334"/>
                </a:lnTo>
                <a:lnTo>
                  <a:pt x="474218" y="63119"/>
                </a:lnTo>
                <a:lnTo>
                  <a:pt x="468503" y="63119"/>
                </a:lnTo>
                <a:close/>
                <a:moveTo>
                  <a:pt x="82169" y="0"/>
                </a:moveTo>
                <a:lnTo>
                  <a:pt x="95631" y="0"/>
                </a:lnTo>
                <a:lnTo>
                  <a:pt x="13385" y="242824"/>
                </a:lnTo>
                <a:lnTo>
                  <a:pt x="0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052701" y="230505"/>
            <a:ext cx="3813429" cy="312165"/>
          </a:xfrm>
          <a:custGeom>
            <a:avLst/>
            <a:gdLst/>
            <a:ahLst/>
            <a:cxnLst/>
            <a:rect l="l" t="t" r="r" b="b"/>
            <a:pathLst>
              <a:path w="3813429" h="312165">
                <a:moveTo>
                  <a:pt x="2649093" y="258191"/>
                </a:moveTo>
                <a:cubicBezTo>
                  <a:pt x="2654427" y="258191"/>
                  <a:pt x="2658872" y="259969"/>
                  <a:pt x="2662428" y="263652"/>
                </a:cubicBezTo>
                <a:cubicBezTo>
                  <a:pt x="2665984" y="267335"/>
                  <a:pt x="2667762" y="271653"/>
                  <a:pt x="2667762" y="276860"/>
                </a:cubicBezTo>
                <a:cubicBezTo>
                  <a:pt x="2667762" y="281940"/>
                  <a:pt x="2665984" y="286258"/>
                  <a:pt x="2662301" y="289941"/>
                </a:cubicBezTo>
                <a:cubicBezTo>
                  <a:pt x="2658618" y="293624"/>
                  <a:pt x="2654300" y="295402"/>
                  <a:pt x="2649093" y="295402"/>
                </a:cubicBezTo>
                <a:cubicBezTo>
                  <a:pt x="2644013" y="295402"/>
                  <a:pt x="2639695" y="293624"/>
                  <a:pt x="2636012" y="289941"/>
                </a:cubicBezTo>
                <a:cubicBezTo>
                  <a:pt x="2632329" y="286258"/>
                  <a:pt x="2630551" y="281940"/>
                  <a:pt x="2630551" y="276860"/>
                </a:cubicBezTo>
                <a:cubicBezTo>
                  <a:pt x="2630551" y="271526"/>
                  <a:pt x="2632329" y="267208"/>
                  <a:pt x="2636012" y="263525"/>
                </a:cubicBezTo>
                <a:cubicBezTo>
                  <a:pt x="2639695" y="259969"/>
                  <a:pt x="2644013" y="258191"/>
                  <a:pt x="2649093" y="258191"/>
                </a:cubicBezTo>
                <a:close/>
                <a:moveTo>
                  <a:pt x="1605914" y="258191"/>
                </a:moveTo>
                <a:cubicBezTo>
                  <a:pt x="1611249" y="258191"/>
                  <a:pt x="1615694" y="259969"/>
                  <a:pt x="1619250" y="263652"/>
                </a:cubicBezTo>
                <a:cubicBezTo>
                  <a:pt x="1622806" y="267335"/>
                  <a:pt x="1624583" y="271653"/>
                  <a:pt x="1624583" y="276860"/>
                </a:cubicBezTo>
                <a:cubicBezTo>
                  <a:pt x="1624583" y="281940"/>
                  <a:pt x="1622806" y="286258"/>
                  <a:pt x="1619123" y="289941"/>
                </a:cubicBezTo>
                <a:cubicBezTo>
                  <a:pt x="1615439" y="293624"/>
                  <a:pt x="1611122" y="295402"/>
                  <a:pt x="1605914" y="295402"/>
                </a:cubicBezTo>
                <a:cubicBezTo>
                  <a:pt x="1600835" y="295402"/>
                  <a:pt x="1596517" y="293624"/>
                  <a:pt x="1592833" y="289941"/>
                </a:cubicBezTo>
                <a:cubicBezTo>
                  <a:pt x="1589151" y="286258"/>
                  <a:pt x="1587373" y="281940"/>
                  <a:pt x="1587373" y="276860"/>
                </a:cubicBezTo>
                <a:cubicBezTo>
                  <a:pt x="1587373" y="271526"/>
                  <a:pt x="1589151" y="267208"/>
                  <a:pt x="1592833" y="263525"/>
                </a:cubicBezTo>
                <a:cubicBezTo>
                  <a:pt x="1596517" y="259969"/>
                  <a:pt x="1600835" y="258191"/>
                  <a:pt x="1605914" y="258191"/>
                </a:cubicBezTo>
                <a:close/>
                <a:moveTo>
                  <a:pt x="1936877" y="238125"/>
                </a:moveTo>
                <a:cubicBezTo>
                  <a:pt x="1931670" y="243840"/>
                  <a:pt x="1927733" y="249174"/>
                  <a:pt x="1925066" y="254000"/>
                </a:cubicBezTo>
                <a:cubicBezTo>
                  <a:pt x="1922272" y="258953"/>
                  <a:pt x="1921002" y="263525"/>
                  <a:pt x="1921002" y="267589"/>
                </a:cubicBezTo>
                <a:cubicBezTo>
                  <a:pt x="1921002" y="272923"/>
                  <a:pt x="1924177" y="277622"/>
                  <a:pt x="1930654" y="281686"/>
                </a:cubicBezTo>
                <a:cubicBezTo>
                  <a:pt x="1941830" y="288544"/>
                  <a:pt x="1957958" y="292100"/>
                  <a:pt x="1979041" y="292100"/>
                </a:cubicBezTo>
                <a:cubicBezTo>
                  <a:pt x="1999233" y="292100"/>
                  <a:pt x="2013966" y="288544"/>
                  <a:pt x="2023491" y="281432"/>
                </a:cubicBezTo>
                <a:cubicBezTo>
                  <a:pt x="2033143" y="274320"/>
                  <a:pt x="2037842" y="266700"/>
                  <a:pt x="2037842" y="258699"/>
                </a:cubicBezTo>
                <a:cubicBezTo>
                  <a:pt x="2037842" y="252857"/>
                  <a:pt x="2035048" y="248793"/>
                  <a:pt x="2029333" y="246380"/>
                </a:cubicBezTo>
                <a:cubicBezTo>
                  <a:pt x="2023491" y="243840"/>
                  <a:pt x="2012061" y="242443"/>
                  <a:pt x="1994789" y="241935"/>
                </a:cubicBezTo>
                <a:cubicBezTo>
                  <a:pt x="1969770" y="241300"/>
                  <a:pt x="1950466" y="240030"/>
                  <a:pt x="1936877" y="238125"/>
                </a:cubicBezTo>
                <a:close/>
                <a:moveTo>
                  <a:pt x="2941574" y="146685"/>
                </a:moveTo>
                <a:cubicBezTo>
                  <a:pt x="2924683" y="153416"/>
                  <a:pt x="2913761" y="158115"/>
                  <a:pt x="2908935" y="160909"/>
                </a:cubicBezTo>
                <a:cubicBezTo>
                  <a:pt x="2900045" y="165862"/>
                  <a:pt x="2893695" y="170942"/>
                  <a:pt x="2890012" y="176403"/>
                </a:cubicBezTo>
                <a:cubicBezTo>
                  <a:pt x="2886202" y="181737"/>
                  <a:pt x="2884297" y="187579"/>
                  <a:pt x="2884297" y="193929"/>
                </a:cubicBezTo>
                <a:cubicBezTo>
                  <a:pt x="2884297" y="201930"/>
                  <a:pt x="2886710" y="208661"/>
                  <a:pt x="2891409" y="213868"/>
                </a:cubicBezTo>
                <a:cubicBezTo>
                  <a:pt x="2896235" y="219202"/>
                  <a:pt x="2901823" y="221869"/>
                  <a:pt x="2908046" y="221869"/>
                </a:cubicBezTo>
                <a:cubicBezTo>
                  <a:pt x="2916555" y="221869"/>
                  <a:pt x="2927731" y="216281"/>
                  <a:pt x="2941574" y="205105"/>
                </a:cubicBezTo>
                <a:close/>
                <a:moveTo>
                  <a:pt x="1046480" y="146685"/>
                </a:moveTo>
                <a:cubicBezTo>
                  <a:pt x="1029589" y="153416"/>
                  <a:pt x="1018667" y="158115"/>
                  <a:pt x="1013841" y="160909"/>
                </a:cubicBezTo>
                <a:cubicBezTo>
                  <a:pt x="1004951" y="165862"/>
                  <a:pt x="998601" y="170942"/>
                  <a:pt x="994918" y="176403"/>
                </a:cubicBezTo>
                <a:cubicBezTo>
                  <a:pt x="991108" y="181737"/>
                  <a:pt x="989203" y="187579"/>
                  <a:pt x="989203" y="193929"/>
                </a:cubicBezTo>
                <a:cubicBezTo>
                  <a:pt x="989203" y="201930"/>
                  <a:pt x="991616" y="208661"/>
                  <a:pt x="996315" y="213868"/>
                </a:cubicBezTo>
                <a:cubicBezTo>
                  <a:pt x="1001141" y="219202"/>
                  <a:pt x="1006729" y="221869"/>
                  <a:pt x="1012952" y="221869"/>
                </a:cubicBezTo>
                <a:cubicBezTo>
                  <a:pt x="1021461" y="221869"/>
                  <a:pt x="1032637" y="216281"/>
                  <a:pt x="1046480" y="205105"/>
                </a:cubicBezTo>
                <a:close/>
                <a:moveTo>
                  <a:pt x="3741547" y="104013"/>
                </a:moveTo>
                <a:cubicBezTo>
                  <a:pt x="3735578" y="104013"/>
                  <a:pt x="3729609" y="105537"/>
                  <a:pt x="3723767" y="108585"/>
                </a:cubicBezTo>
                <a:cubicBezTo>
                  <a:pt x="3719322" y="110744"/>
                  <a:pt x="3713607" y="115188"/>
                  <a:pt x="3706622" y="121920"/>
                </a:cubicBezTo>
                <a:lnTo>
                  <a:pt x="3706622" y="213741"/>
                </a:lnTo>
                <a:cubicBezTo>
                  <a:pt x="3712337" y="219202"/>
                  <a:pt x="3718179" y="223520"/>
                  <a:pt x="3724275" y="226314"/>
                </a:cubicBezTo>
                <a:cubicBezTo>
                  <a:pt x="3730371" y="229108"/>
                  <a:pt x="3736594" y="230632"/>
                  <a:pt x="3742944" y="230632"/>
                </a:cubicBezTo>
                <a:cubicBezTo>
                  <a:pt x="3753104" y="230632"/>
                  <a:pt x="3762629" y="225044"/>
                  <a:pt x="3771392" y="213868"/>
                </a:cubicBezTo>
                <a:cubicBezTo>
                  <a:pt x="3780155" y="202692"/>
                  <a:pt x="3784473" y="186436"/>
                  <a:pt x="3784473" y="165100"/>
                </a:cubicBezTo>
                <a:cubicBezTo>
                  <a:pt x="3784473" y="145542"/>
                  <a:pt x="3780155" y="130429"/>
                  <a:pt x="3771392" y="119888"/>
                </a:cubicBezTo>
                <a:cubicBezTo>
                  <a:pt x="3762629" y="109347"/>
                  <a:pt x="3752596" y="104013"/>
                  <a:pt x="3741547" y="104013"/>
                </a:cubicBezTo>
                <a:close/>
                <a:moveTo>
                  <a:pt x="88519" y="104013"/>
                </a:moveTo>
                <a:cubicBezTo>
                  <a:pt x="82550" y="104013"/>
                  <a:pt x="76581" y="105537"/>
                  <a:pt x="70739" y="108585"/>
                </a:cubicBezTo>
                <a:cubicBezTo>
                  <a:pt x="66294" y="110744"/>
                  <a:pt x="60579" y="115188"/>
                  <a:pt x="53594" y="121920"/>
                </a:cubicBezTo>
                <a:lnTo>
                  <a:pt x="53594" y="213741"/>
                </a:lnTo>
                <a:cubicBezTo>
                  <a:pt x="59309" y="219202"/>
                  <a:pt x="65151" y="223520"/>
                  <a:pt x="71247" y="226314"/>
                </a:cubicBezTo>
                <a:cubicBezTo>
                  <a:pt x="77343" y="229108"/>
                  <a:pt x="83566" y="230632"/>
                  <a:pt x="89916" y="230632"/>
                </a:cubicBezTo>
                <a:cubicBezTo>
                  <a:pt x="100076" y="230632"/>
                  <a:pt x="109601" y="225044"/>
                  <a:pt x="118364" y="213868"/>
                </a:cubicBezTo>
                <a:cubicBezTo>
                  <a:pt x="127127" y="202692"/>
                  <a:pt x="131445" y="186436"/>
                  <a:pt x="131445" y="165100"/>
                </a:cubicBezTo>
                <a:cubicBezTo>
                  <a:pt x="131445" y="145542"/>
                  <a:pt x="127127" y="130429"/>
                  <a:pt x="118364" y="119888"/>
                </a:cubicBezTo>
                <a:cubicBezTo>
                  <a:pt x="109601" y="109347"/>
                  <a:pt x="99568" y="104013"/>
                  <a:pt x="88519" y="104013"/>
                </a:cubicBezTo>
                <a:close/>
                <a:moveTo>
                  <a:pt x="3575685" y="91948"/>
                </a:moveTo>
                <a:cubicBezTo>
                  <a:pt x="3566414" y="91948"/>
                  <a:pt x="3558159" y="95504"/>
                  <a:pt x="3550793" y="102743"/>
                </a:cubicBezTo>
                <a:cubicBezTo>
                  <a:pt x="3543554" y="109982"/>
                  <a:pt x="3539236" y="120014"/>
                  <a:pt x="3537966" y="132842"/>
                </a:cubicBezTo>
                <a:lnTo>
                  <a:pt x="3608959" y="132842"/>
                </a:lnTo>
                <a:cubicBezTo>
                  <a:pt x="3608451" y="122936"/>
                  <a:pt x="3607308" y="116077"/>
                  <a:pt x="3605530" y="112013"/>
                </a:cubicBezTo>
                <a:cubicBezTo>
                  <a:pt x="3602736" y="105791"/>
                  <a:pt x="3598545" y="100838"/>
                  <a:pt x="3592957" y="97282"/>
                </a:cubicBezTo>
                <a:cubicBezTo>
                  <a:pt x="3587496" y="93726"/>
                  <a:pt x="3581654" y="91948"/>
                  <a:pt x="3575685" y="91948"/>
                </a:cubicBezTo>
                <a:close/>
                <a:moveTo>
                  <a:pt x="438785" y="91059"/>
                </a:moveTo>
                <a:cubicBezTo>
                  <a:pt x="423799" y="91059"/>
                  <a:pt x="413131" y="99060"/>
                  <a:pt x="406527" y="114935"/>
                </a:cubicBezTo>
                <a:cubicBezTo>
                  <a:pt x="402844" y="123698"/>
                  <a:pt x="400939" y="135001"/>
                  <a:pt x="400939" y="148844"/>
                </a:cubicBezTo>
                <a:cubicBezTo>
                  <a:pt x="400939" y="171704"/>
                  <a:pt x="405384" y="191008"/>
                  <a:pt x="414147" y="206629"/>
                </a:cubicBezTo>
                <a:cubicBezTo>
                  <a:pt x="423418" y="222885"/>
                  <a:pt x="435229" y="230886"/>
                  <a:pt x="449326" y="230886"/>
                </a:cubicBezTo>
                <a:cubicBezTo>
                  <a:pt x="474218" y="230886"/>
                  <a:pt x="486664" y="211074"/>
                  <a:pt x="486664" y="171450"/>
                </a:cubicBezTo>
                <a:cubicBezTo>
                  <a:pt x="486664" y="144399"/>
                  <a:pt x="480822" y="122936"/>
                  <a:pt x="469138" y="107188"/>
                </a:cubicBezTo>
                <a:cubicBezTo>
                  <a:pt x="461010" y="96520"/>
                  <a:pt x="450977" y="91059"/>
                  <a:pt x="438785" y="91059"/>
                </a:cubicBezTo>
                <a:close/>
                <a:moveTo>
                  <a:pt x="2484755" y="90424"/>
                </a:moveTo>
                <a:cubicBezTo>
                  <a:pt x="2474976" y="90424"/>
                  <a:pt x="2466213" y="94869"/>
                  <a:pt x="2458466" y="103632"/>
                </a:cubicBezTo>
                <a:cubicBezTo>
                  <a:pt x="2448306" y="115316"/>
                  <a:pt x="2443226" y="132207"/>
                  <a:pt x="2443226" y="154559"/>
                </a:cubicBezTo>
                <a:cubicBezTo>
                  <a:pt x="2443226" y="177165"/>
                  <a:pt x="2448179" y="194437"/>
                  <a:pt x="2457958" y="206375"/>
                </a:cubicBezTo>
                <a:cubicBezTo>
                  <a:pt x="2467737" y="218440"/>
                  <a:pt x="2478659" y="224409"/>
                  <a:pt x="2490724" y="224409"/>
                </a:cubicBezTo>
                <a:cubicBezTo>
                  <a:pt x="2500884" y="224409"/>
                  <a:pt x="2510790" y="219329"/>
                  <a:pt x="2520188" y="209169"/>
                </a:cubicBezTo>
                <a:lnTo>
                  <a:pt x="2520188" y="130175"/>
                </a:lnTo>
                <a:cubicBezTo>
                  <a:pt x="2519553" y="122555"/>
                  <a:pt x="2517521" y="115570"/>
                  <a:pt x="2514219" y="109347"/>
                </a:cubicBezTo>
                <a:cubicBezTo>
                  <a:pt x="2510917" y="103124"/>
                  <a:pt x="2506472" y="98425"/>
                  <a:pt x="2500884" y="95250"/>
                </a:cubicBezTo>
                <a:cubicBezTo>
                  <a:pt x="2495423" y="92075"/>
                  <a:pt x="2489962" y="90424"/>
                  <a:pt x="2484755" y="90424"/>
                </a:cubicBezTo>
                <a:close/>
                <a:moveTo>
                  <a:pt x="1441577" y="90424"/>
                </a:moveTo>
                <a:cubicBezTo>
                  <a:pt x="1431798" y="90424"/>
                  <a:pt x="1423035" y="94869"/>
                  <a:pt x="1415288" y="103632"/>
                </a:cubicBezTo>
                <a:cubicBezTo>
                  <a:pt x="1405127" y="115316"/>
                  <a:pt x="1400048" y="132207"/>
                  <a:pt x="1400048" y="154559"/>
                </a:cubicBezTo>
                <a:cubicBezTo>
                  <a:pt x="1400048" y="177165"/>
                  <a:pt x="1405001" y="194437"/>
                  <a:pt x="1414780" y="206375"/>
                </a:cubicBezTo>
                <a:cubicBezTo>
                  <a:pt x="1424558" y="218440"/>
                  <a:pt x="1435481" y="224409"/>
                  <a:pt x="1447545" y="224409"/>
                </a:cubicBezTo>
                <a:cubicBezTo>
                  <a:pt x="1457706" y="224409"/>
                  <a:pt x="1467612" y="219329"/>
                  <a:pt x="1477010" y="209169"/>
                </a:cubicBezTo>
                <a:lnTo>
                  <a:pt x="1477010" y="130175"/>
                </a:lnTo>
                <a:cubicBezTo>
                  <a:pt x="1476375" y="122555"/>
                  <a:pt x="1474343" y="115570"/>
                  <a:pt x="1471041" y="109347"/>
                </a:cubicBezTo>
                <a:cubicBezTo>
                  <a:pt x="1467739" y="103124"/>
                  <a:pt x="1463294" y="98425"/>
                  <a:pt x="1457706" y="95250"/>
                </a:cubicBezTo>
                <a:cubicBezTo>
                  <a:pt x="1452245" y="92075"/>
                  <a:pt x="1446783" y="90424"/>
                  <a:pt x="1441577" y="90424"/>
                </a:cubicBezTo>
                <a:close/>
                <a:moveTo>
                  <a:pt x="1967738" y="88264"/>
                </a:moveTo>
                <a:cubicBezTo>
                  <a:pt x="1959483" y="88264"/>
                  <a:pt x="1952498" y="91567"/>
                  <a:pt x="1946910" y="98171"/>
                </a:cubicBezTo>
                <a:cubicBezTo>
                  <a:pt x="1941322" y="104775"/>
                  <a:pt x="1938527" y="114808"/>
                  <a:pt x="1938527" y="128397"/>
                </a:cubicBezTo>
                <a:cubicBezTo>
                  <a:pt x="1938527" y="146050"/>
                  <a:pt x="1942338" y="159766"/>
                  <a:pt x="1949958" y="169418"/>
                </a:cubicBezTo>
                <a:cubicBezTo>
                  <a:pt x="1955800" y="176784"/>
                  <a:pt x="1963166" y="180467"/>
                  <a:pt x="1972056" y="180467"/>
                </a:cubicBezTo>
                <a:cubicBezTo>
                  <a:pt x="1980564" y="180467"/>
                  <a:pt x="1987550" y="177292"/>
                  <a:pt x="1993011" y="170942"/>
                </a:cubicBezTo>
                <a:cubicBezTo>
                  <a:pt x="1998472" y="164592"/>
                  <a:pt x="2001139" y="154686"/>
                  <a:pt x="2001139" y="140970"/>
                </a:cubicBezTo>
                <a:cubicBezTo>
                  <a:pt x="2001139" y="123317"/>
                  <a:pt x="1997329" y="109347"/>
                  <a:pt x="1989582" y="99313"/>
                </a:cubicBezTo>
                <a:cubicBezTo>
                  <a:pt x="1983994" y="91948"/>
                  <a:pt x="1976627" y="88264"/>
                  <a:pt x="1967738" y="88264"/>
                </a:cubicBezTo>
                <a:close/>
                <a:moveTo>
                  <a:pt x="3256026" y="84709"/>
                </a:moveTo>
                <a:lnTo>
                  <a:pt x="3320288" y="84709"/>
                </a:lnTo>
                <a:lnTo>
                  <a:pt x="3320288" y="90932"/>
                </a:lnTo>
                <a:cubicBezTo>
                  <a:pt x="3314446" y="91439"/>
                  <a:pt x="3310509" y="92456"/>
                  <a:pt x="3308731" y="94107"/>
                </a:cubicBezTo>
                <a:cubicBezTo>
                  <a:pt x="3306826" y="95758"/>
                  <a:pt x="3305937" y="98171"/>
                  <a:pt x="3305937" y="101346"/>
                </a:cubicBezTo>
                <a:cubicBezTo>
                  <a:pt x="3305937" y="104775"/>
                  <a:pt x="3306826" y="108966"/>
                  <a:pt x="3308731" y="113919"/>
                </a:cubicBezTo>
                <a:lnTo>
                  <a:pt x="3341624" y="202184"/>
                </a:lnTo>
                <a:lnTo>
                  <a:pt x="3374644" y="130302"/>
                </a:lnTo>
                <a:lnTo>
                  <a:pt x="3365881" y="107696"/>
                </a:lnTo>
                <a:cubicBezTo>
                  <a:pt x="3363214" y="100964"/>
                  <a:pt x="3359658" y="96393"/>
                  <a:pt x="3355340" y="93852"/>
                </a:cubicBezTo>
                <a:cubicBezTo>
                  <a:pt x="3352927" y="92201"/>
                  <a:pt x="3348355" y="91313"/>
                  <a:pt x="3341624" y="90932"/>
                </a:cubicBezTo>
                <a:lnTo>
                  <a:pt x="3341624" y="84709"/>
                </a:lnTo>
                <a:lnTo>
                  <a:pt x="3414649" y="84709"/>
                </a:lnTo>
                <a:lnTo>
                  <a:pt x="3414649" y="90932"/>
                </a:lnTo>
                <a:cubicBezTo>
                  <a:pt x="3406521" y="91313"/>
                  <a:pt x="3400933" y="92710"/>
                  <a:pt x="3397504" y="95250"/>
                </a:cubicBezTo>
                <a:cubicBezTo>
                  <a:pt x="3395345" y="97155"/>
                  <a:pt x="3394202" y="99949"/>
                  <a:pt x="3394202" y="103886"/>
                </a:cubicBezTo>
                <a:cubicBezTo>
                  <a:pt x="3394202" y="106045"/>
                  <a:pt x="3394583" y="108331"/>
                  <a:pt x="3395472" y="110744"/>
                </a:cubicBezTo>
                <a:lnTo>
                  <a:pt x="3430397" y="198755"/>
                </a:lnTo>
                <a:lnTo>
                  <a:pt x="3462655" y="113919"/>
                </a:lnTo>
                <a:cubicBezTo>
                  <a:pt x="3464941" y="107823"/>
                  <a:pt x="3465957" y="103124"/>
                  <a:pt x="3465957" y="99441"/>
                </a:cubicBezTo>
                <a:cubicBezTo>
                  <a:pt x="3465957" y="97409"/>
                  <a:pt x="3464941" y="95504"/>
                  <a:pt x="3462782" y="93852"/>
                </a:cubicBezTo>
                <a:cubicBezTo>
                  <a:pt x="3460623" y="92075"/>
                  <a:pt x="3456305" y="91186"/>
                  <a:pt x="3449955" y="90932"/>
                </a:cubicBezTo>
                <a:lnTo>
                  <a:pt x="3449955" y="84709"/>
                </a:lnTo>
                <a:lnTo>
                  <a:pt x="3498342" y="84709"/>
                </a:lnTo>
                <a:lnTo>
                  <a:pt x="3498342" y="90932"/>
                </a:lnTo>
                <a:cubicBezTo>
                  <a:pt x="3488563" y="92456"/>
                  <a:pt x="3481451" y="98933"/>
                  <a:pt x="3476879" y="110744"/>
                </a:cubicBezTo>
                <a:lnTo>
                  <a:pt x="3425698" y="242824"/>
                </a:lnTo>
                <a:lnTo>
                  <a:pt x="3418840" y="242824"/>
                </a:lnTo>
                <a:lnTo>
                  <a:pt x="3380486" y="144907"/>
                </a:lnTo>
                <a:lnTo>
                  <a:pt x="3335782" y="242824"/>
                </a:lnTo>
                <a:lnTo>
                  <a:pt x="3329559" y="242824"/>
                </a:lnTo>
                <a:lnTo>
                  <a:pt x="3280283" y="113919"/>
                </a:lnTo>
                <a:cubicBezTo>
                  <a:pt x="3277108" y="105791"/>
                  <a:pt x="3273933" y="100202"/>
                  <a:pt x="3270758" y="97409"/>
                </a:cubicBezTo>
                <a:cubicBezTo>
                  <a:pt x="3267710" y="94614"/>
                  <a:pt x="3262757" y="92456"/>
                  <a:pt x="3256026" y="90932"/>
                </a:cubicBezTo>
                <a:close/>
                <a:moveTo>
                  <a:pt x="1103249" y="84709"/>
                </a:moveTo>
                <a:lnTo>
                  <a:pt x="1174750" y="84709"/>
                </a:lnTo>
                <a:lnTo>
                  <a:pt x="1174750" y="90932"/>
                </a:lnTo>
                <a:lnTo>
                  <a:pt x="1171194" y="90932"/>
                </a:lnTo>
                <a:cubicBezTo>
                  <a:pt x="1166241" y="90932"/>
                  <a:pt x="1162431" y="92075"/>
                  <a:pt x="1159891" y="94234"/>
                </a:cubicBezTo>
                <a:cubicBezTo>
                  <a:pt x="1157351" y="96393"/>
                  <a:pt x="1156081" y="99060"/>
                  <a:pt x="1156081" y="102362"/>
                </a:cubicBezTo>
                <a:cubicBezTo>
                  <a:pt x="1156081" y="106680"/>
                  <a:pt x="1157986" y="112776"/>
                  <a:pt x="1161669" y="120396"/>
                </a:cubicBezTo>
                <a:lnTo>
                  <a:pt x="1199007" y="197739"/>
                </a:lnTo>
                <a:lnTo>
                  <a:pt x="1233297" y="113030"/>
                </a:lnTo>
                <a:cubicBezTo>
                  <a:pt x="1235202" y="108458"/>
                  <a:pt x="1236218" y="104013"/>
                  <a:pt x="1236218" y="99441"/>
                </a:cubicBezTo>
                <a:cubicBezTo>
                  <a:pt x="1236218" y="97536"/>
                  <a:pt x="1235837" y="96012"/>
                  <a:pt x="1234948" y="94996"/>
                </a:cubicBezTo>
                <a:cubicBezTo>
                  <a:pt x="1234058" y="93726"/>
                  <a:pt x="1232662" y="92710"/>
                  <a:pt x="1230757" y="92075"/>
                </a:cubicBezTo>
                <a:cubicBezTo>
                  <a:pt x="1228852" y="91313"/>
                  <a:pt x="1225550" y="90932"/>
                  <a:pt x="1220724" y="90932"/>
                </a:cubicBezTo>
                <a:lnTo>
                  <a:pt x="1220724" y="84709"/>
                </a:lnTo>
                <a:lnTo>
                  <a:pt x="1270635" y="84709"/>
                </a:lnTo>
                <a:lnTo>
                  <a:pt x="1270635" y="90932"/>
                </a:lnTo>
                <a:cubicBezTo>
                  <a:pt x="1266570" y="91439"/>
                  <a:pt x="1263395" y="92329"/>
                  <a:pt x="1261110" y="93599"/>
                </a:cubicBezTo>
                <a:cubicBezTo>
                  <a:pt x="1258824" y="94996"/>
                  <a:pt x="1256411" y="97536"/>
                  <a:pt x="1253744" y="101219"/>
                </a:cubicBezTo>
                <a:cubicBezTo>
                  <a:pt x="1252727" y="102743"/>
                  <a:pt x="1250823" y="107061"/>
                  <a:pt x="1248029" y="114046"/>
                </a:cubicBezTo>
                <a:lnTo>
                  <a:pt x="1185545" y="267081"/>
                </a:lnTo>
                <a:cubicBezTo>
                  <a:pt x="1179576" y="281940"/>
                  <a:pt x="1171702" y="293116"/>
                  <a:pt x="1161923" y="300736"/>
                </a:cubicBezTo>
                <a:cubicBezTo>
                  <a:pt x="1152144" y="308356"/>
                  <a:pt x="1142746" y="312166"/>
                  <a:pt x="1133729" y="312166"/>
                </a:cubicBezTo>
                <a:cubicBezTo>
                  <a:pt x="1127125" y="312166"/>
                  <a:pt x="1121664" y="310261"/>
                  <a:pt x="1117473" y="306451"/>
                </a:cubicBezTo>
                <a:cubicBezTo>
                  <a:pt x="1113155" y="302641"/>
                  <a:pt x="1111123" y="298323"/>
                  <a:pt x="1111123" y="293370"/>
                </a:cubicBezTo>
                <a:cubicBezTo>
                  <a:pt x="1111123" y="288671"/>
                  <a:pt x="1112647" y="284861"/>
                  <a:pt x="1115695" y="282067"/>
                </a:cubicBezTo>
                <a:cubicBezTo>
                  <a:pt x="1118743" y="279273"/>
                  <a:pt x="1122934" y="277749"/>
                  <a:pt x="1128395" y="277749"/>
                </a:cubicBezTo>
                <a:cubicBezTo>
                  <a:pt x="1132078" y="277749"/>
                  <a:pt x="1137031" y="279019"/>
                  <a:pt x="1143381" y="281432"/>
                </a:cubicBezTo>
                <a:cubicBezTo>
                  <a:pt x="1147826" y="283210"/>
                  <a:pt x="1150620" y="283972"/>
                  <a:pt x="1151763" y="283972"/>
                </a:cubicBezTo>
                <a:cubicBezTo>
                  <a:pt x="1155192" y="283972"/>
                  <a:pt x="1158748" y="282321"/>
                  <a:pt x="1162685" y="278765"/>
                </a:cubicBezTo>
                <a:cubicBezTo>
                  <a:pt x="1166749" y="275336"/>
                  <a:pt x="1170686" y="268605"/>
                  <a:pt x="1174750" y="258699"/>
                </a:cubicBezTo>
                <a:lnTo>
                  <a:pt x="1185545" y="232156"/>
                </a:lnTo>
                <a:lnTo>
                  <a:pt x="1130554" y="116459"/>
                </a:lnTo>
                <a:cubicBezTo>
                  <a:pt x="1128903" y="112902"/>
                  <a:pt x="1126109" y="108585"/>
                  <a:pt x="1122426" y="103505"/>
                </a:cubicBezTo>
                <a:cubicBezTo>
                  <a:pt x="1119632" y="99568"/>
                  <a:pt x="1117346" y="97027"/>
                  <a:pt x="1115568" y="95631"/>
                </a:cubicBezTo>
                <a:cubicBezTo>
                  <a:pt x="1113028" y="93852"/>
                  <a:pt x="1108964" y="92329"/>
                  <a:pt x="1103249" y="90932"/>
                </a:cubicBezTo>
                <a:close/>
                <a:moveTo>
                  <a:pt x="781939" y="84709"/>
                </a:moveTo>
                <a:lnTo>
                  <a:pt x="854075" y="84709"/>
                </a:lnTo>
                <a:lnTo>
                  <a:pt x="854075" y="90932"/>
                </a:lnTo>
                <a:cubicBezTo>
                  <a:pt x="849503" y="90932"/>
                  <a:pt x="846328" y="91694"/>
                  <a:pt x="844423" y="93345"/>
                </a:cubicBezTo>
                <a:cubicBezTo>
                  <a:pt x="842645" y="94869"/>
                  <a:pt x="841629" y="96901"/>
                  <a:pt x="841629" y="99441"/>
                </a:cubicBezTo>
                <a:cubicBezTo>
                  <a:pt x="841629" y="102108"/>
                  <a:pt x="843661" y="106299"/>
                  <a:pt x="847471" y="111887"/>
                </a:cubicBezTo>
                <a:cubicBezTo>
                  <a:pt x="848741" y="113664"/>
                  <a:pt x="850646" y="116459"/>
                  <a:pt x="853059" y="120269"/>
                </a:cubicBezTo>
                <a:lnTo>
                  <a:pt x="863981" y="137668"/>
                </a:lnTo>
                <a:lnTo>
                  <a:pt x="876427" y="120269"/>
                </a:lnTo>
                <a:cubicBezTo>
                  <a:pt x="884555" y="109220"/>
                  <a:pt x="888492" y="102235"/>
                  <a:pt x="888492" y="99313"/>
                </a:cubicBezTo>
                <a:cubicBezTo>
                  <a:pt x="888492" y="97027"/>
                  <a:pt x="887603" y="94996"/>
                  <a:pt x="885698" y="93345"/>
                </a:cubicBezTo>
                <a:cubicBezTo>
                  <a:pt x="883793" y="91821"/>
                  <a:pt x="880745" y="90932"/>
                  <a:pt x="876427" y="90932"/>
                </a:cubicBezTo>
                <a:lnTo>
                  <a:pt x="876427" y="84709"/>
                </a:lnTo>
                <a:lnTo>
                  <a:pt x="928370" y="84709"/>
                </a:lnTo>
                <a:lnTo>
                  <a:pt x="928370" y="90932"/>
                </a:lnTo>
                <a:cubicBezTo>
                  <a:pt x="922909" y="91313"/>
                  <a:pt x="918210" y="92837"/>
                  <a:pt x="914146" y="95504"/>
                </a:cubicBezTo>
                <a:cubicBezTo>
                  <a:pt x="908685" y="99313"/>
                  <a:pt x="901192" y="107569"/>
                  <a:pt x="891667" y="120269"/>
                </a:cubicBezTo>
                <a:lnTo>
                  <a:pt x="870839" y="148209"/>
                </a:lnTo>
                <a:lnTo>
                  <a:pt x="908939" y="203073"/>
                </a:lnTo>
                <a:cubicBezTo>
                  <a:pt x="918337" y="216662"/>
                  <a:pt x="925068" y="224790"/>
                  <a:pt x="929005" y="227457"/>
                </a:cubicBezTo>
                <a:cubicBezTo>
                  <a:pt x="933069" y="230251"/>
                  <a:pt x="938276" y="231775"/>
                  <a:pt x="944626" y="232156"/>
                </a:cubicBezTo>
                <a:lnTo>
                  <a:pt x="944626" y="238125"/>
                </a:lnTo>
                <a:lnTo>
                  <a:pt x="872363" y="238125"/>
                </a:lnTo>
                <a:lnTo>
                  <a:pt x="872363" y="232156"/>
                </a:lnTo>
                <a:cubicBezTo>
                  <a:pt x="877316" y="232156"/>
                  <a:pt x="881253" y="231013"/>
                  <a:pt x="884047" y="228727"/>
                </a:cubicBezTo>
                <a:cubicBezTo>
                  <a:pt x="886079" y="227203"/>
                  <a:pt x="887222" y="225171"/>
                  <a:pt x="887222" y="222504"/>
                </a:cubicBezTo>
                <a:cubicBezTo>
                  <a:pt x="887222" y="219964"/>
                  <a:pt x="883666" y="213487"/>
                  <a:pt x="876427" y="203073"/>
                </a:cubicBezTo>
                <a:lnTo>
                  <a:pt x="854075" y="170307"/>
                </a:lnTo>
                <a:lnTo>
                  <a:pt x="829437" y="203073"/>
                </a:lnTo>
                <a:cubicBezTo>
                  <a:pt x="821817" y="213233"/>
                  <a:pt x="818007" y="219329"/>
                  <a:pt x="818007" y="221234"/>
                </a:cubicBezTo>
                <a:cubicBezTo>
                  <a:pt x="818007" y="223901"/>
                  <a:pt x="819277" y="226314"/>
                  <a:pt x="821817" y="228473"/>
                </a:cubicBezTo>
                <a:cubicBezTo>
                  <a:pt x="824357" y="230632"/>
                  <a:pt x="828040" y="231902"/>
                  <a:pt x="833120" y="232156"/>
                </a:cubicBezTo>
                <a:lnTo>
                  <a:pt x="833120" y="238125"/>
                </a:lnTo>
                <a:lnTo>
                  <a:pt x="783082" y="238125"/>
                </a:lnTo>
                <a:lnTo>
                  <a:pt x="783082" y="232156"/>
                </a:lnTo>
                <a:cubicBezTo>
                  <a:pt x="787019" y="231521"/>
                  <a:pt x="790575" y="230124"/>
                  <a:pt x="793623" y="227965"/>
                </a:cubicBezTo>
                <a:cubicBezTo>
                  <a:pt x="797814" y="224663"/>
                  <a:pt x="805053" y="216408"/>
                  <a:pt x="815086" y="203073"/>
                </a:cubicBezTo>
                <a:lnTo>
                  <a:pt x="847217" y="160401"/>
                </a:lnTo>
                <a:lnTo>
                  <a:pt x="818007" y="118237"/>
                </a:lnTo>
                <a:cubicBezTo>
                  <a:pt x="809752" y="106172"/>
                  <a:pt x="803402" y="98679"/>
                  <a:pt x="798830" y="95504"/>
                </a:cubicBezTo>
                <a:cubicBezTo>
                  <a:pt x="794385" y="92456"/>
                  <a:pt x="788670" y="90932"/>
                  <a:pt x="781939" y="90932"/>
                </a:cubicBezTo>
                <a:close/>
                <a:moveTo>
                  <a:pt x="3044571" y="80263"/>
                </a:moveTo>
                <a:lnTo>
                  <a:pt x="3051683" y="80263"/>
                </a:lnTo>
                <a:lnTo>
                  <a:pt x="3051683" y="112776"/>
                </a:lnTo>
                <a:cubicBezTo>
                  <a:pt x="3069717" y="91059"/>
                  <a:pt x="3086862" y="80263"/>
                  <a:pt x="3103118" y="80263"/>
                </a:cubicBezTo>
                <a:cubicBezTo>
                  <a:pt x="3111500" y="80263"/>
                  <a:pt x="3118739" y="82296"/>
                  <a:pt x="3124708" y="86487"/>
                </a:cubicBezTo>
                <a:cubicBezTo>
                  <a:pt x="3130804" y="90677"/>
                  <a:pt x="3135503" y="97536"/>
                  <a:pt x="3139186" y="107188"/>
                </a:cubicBezTo>
                <a:cubicBezTo>
                  <a:pt x="3141599" y="113919"/>
                  <a:pt x="3142869" y="124206"/>
                  <a:pt x="3142869" y="138049"/>
                </a:cubicBezTo>
                <a:lnTo>
                  <a:pt x="3142869" y="203454"/>
                </a:lnTo>
                <a:cubicBezTo>
                  <a:pt x="3142869" y="213233"/>
                  <a:pt x="3143631" y="219710"/>
                  <a:pt x="3145155" y="223266"/>
                </a:cubicBezTo>
                <a:cubicBezTo>
                  <a:pt x="3146425" y="226060"/>
                  <a:pt x="3148330" y="228219"/>
                  <a:pt x="3151124" y="229743"/>
                </a:cubicBezTo>
                <a:cubicBezTo>
                  <a:pt x="3153791" y="231267"/>
                  <a:pt x="3158871" y="232156"/>
                  <a:pt x="3166237" y="232156"/>
                </a:cubicBezTo>
                <a:lnTo>
                  <a:pt x="3166237" y="238125"/>
                </a:lnTo>
                <a:lnTo>
                  <a:pt x="3090418" y="238125"/>
                </a:lnTo>
                <a:lnTo>
                  <a:pt x="3090418" y="232156"/>
                </a:lnTo>
                <a:lnTo>
                  <a:pt x="3093593" y="232156"/>
                </a:lnTo>
                <a:cubicBezTo>
                  <a:pt x="3100705" y="232156"/>
                  <a:pt x="3105785" y="231013"/>
                  <a:pt x="3108579" y="228854"/>
                </a:cubicBezTo>
                <a:cubicBezTo>
                  <a:pt x="3111373" y="226695"/>
                  <a:pt x="3113405" y="223393"/>
                  <a:pt x="3114548" y="219202"/>
                </a:cubicBezTo>
                <a:cubicBezTo>
                  <a:pt x="3114929" y="217551"/>
                  <a:pt x="3115183" y="212344"/>
                  <a:pt x="3115183" y="203454"/>
                </a:cubicBezTo>
                <a:lnTo>
                  <a:pt x="3115183" y="140716"/>
                </a:lnTo>
                <a:cubicBezTo>
                  <a:pt x="3115183" y="126746"/>
                  <a:pt x="3113405" y="116586"/>
                  <a:pt x="3109722" y="110236"/>
                </a:cubicBezTo>
                <a:cubicBezTo>
                  <a:pt x="3106166" y="104013"/>
                  <a:pt x="3100070" y="100838"/>
                  <a:pt x="3091434" y="100838"/>
                </a:cubicBezTo>
                <a:cubicBezTo>
                  <a:pt x="3078099" y="100838"/>
                  <a:pt x="3064891" y="108076"/>
                  <a:pt x="3051683" y="122555"/>
                </a:cubicBezTo>
                <a:lnTo>
                  <a:pt x="3051683" y="203454"/>
                </a:lnTo>
                <a:cubicBezTo>
                  <a:pt x="3051683" y="213868"/>
                  <a:pt x="3052318" y="220218"/>
                  <a:pt x="3053588" y="222758"/>
                </a:cubicBezTo>
                <a:cubicBezTo>
                  <a:pt x="3055112" y="225933"/>
                  <a:pt x="3057271" y="228346"/>
                  <a:pt x="3060065" y="229870"/>
                </a:cubicBezTo>
                <a:cubicBezTo>
                  <a:pt x="3062732" y="231394"/>
                  <a:pt x="3068320" y="232156"/>
                  <a:pt x="3076702" y="232156"/>
                </a:cubicBezTo>
                <a:lnTo>
                  <a:pt x="3076702" y="238125"/>
                </a:lnTo>
                <a:lnTo>
                  <a:pt x="3000883" y="238125"/>
                </a:lnTo>
                <a:lnTo>
                  <a:pt x="3000883" y="232156"/>
                </a:lnTo>
                <a:lnTo>
                  <a:pt x="3004185" y="232156"/>
                </a:lnTo>
                <a:cubicBezTo>
                  <a:pt x="3011932" y="232156"/>
                  <a:pt x="3017266" y="230124"/>
                  <a:pt x="3020060" y="226187"/>
                </a:cubicBezTo>
                <a:cubicBezTo>
                  <a:pt x="3022727" y="222250"/>
                  <a:pt x="3024124" y="214630"/>
                  <a:pt x="3024124" y="203454"/>
                </a:cubicBezTo>
                <a:lnTo>
                  <a:pt x="3024124" y="146558"/>
                </a:lnTo>
                <a:cubicBezTo>
                  <a:pt x="3024124" y="128143"/>
                  <a:pt x="3023743" y="116967"/>
                  <a:pt x="3022854" y="112902"/>
                </a:cubicBezTo>
                <a:cubicBezTo>
                  <a:pt x="3021965" y="108838"/>
                  <a:pt x="3020695" y="106172"/>
                  <a:pt x="3019044" y="104648"/>
                </a:cubicBezTo>
                <a:cubicBezTo>
                  <a:pt x="3017266" y="103251"/>
                  <a:pt x="3014980" y="102488"/>
                  <a:pt x="3012059" y="102488"/>
                </a:cubicBezTo>
                <a:cubicBezTo>
                  <a:pt x="3008884" y="102488"/>
                  <a:pt x="3005201" y="103377"/>
                  <a:pt x="3000883" y="105029"/>
                </a:cubicBezTo>
                <a:lnTo>
                  <a:pt x="2998343" y="98933"/>
                </a:lnTo>
                <a:close/>
                <a:moveTo>
                  <a:pt x="2918079" y="80263"/>
                </a:moveTo>
                <a:cubicBezTo>
                  <a:pt x="2931668" y="80263"/>
                  <a:pt x="2942844" y="82550"/>
                  <a:pt x="2951607" y="87122"/>
                </a:cubicBezTo>
                <a:cubicBezTo>
                  <a:pt x="2958211" y="90551"/>
                  <a:pt x="2963037" y="96012"/>
                  <a:pt x="2966085" y="103377"/>
                </a:cubicBezTo>
                <a:cubicBezTo>
                  <a:pt x="2968117" y="108204"/>
                  <a:pt x="2969133" y="117983"/>
                  <a:pt x="2969133" y="132842"/>
                </a:cubicBezTo>
                <a:lnTo>
                  <a:pt x="2969133" y="184912"/>
                </a:lnTo>
                <a:cubicBezTo>
                  <a:pt x="2969133" y="199517"/>
                  <a:pt x="2969387" y="208407"/>
                  <a:pt x="2970022" y="211709"/>
                </a:cubicBezTo>
                <a:cubicBezTo>
                  <a:pt x="2970530" y="215011"/>
                  <a:pt x="2971419" y="217297"/>
                  <a:pt x="2972689" y="218313"/>
                </a:cubicBezTo>
                <a:cubicBezTo>
                  <a:pt x="2974086" y="219456"/>
                  <a:pt x="2975483" y="220091"/>
                  <a:pt x="2977134" y="220091"/>
                </a:cubicBezTo>
                <a:cubicBezTo>
                  <a:pt x="2978912" y="220091"/>
                  <a:pt x="2980563" y="219710"/>
                  <a:pt x="2981833" y="218821"/>
                </a:cubicBezTo>
                <a:cubicBezTo>
                  <a:pt x="2984246" y="217424"/>
                  <a:pt x="2988691" y="213360"/>
                  <a:pt x="2995422" y="206629"/>
                </a:cubicBezTo>
                <a:lnTo>
                  <a:pt x="2995422" y="216027"/>
                </a:lnTo>
                <a:cubicBezTo>
                  <a:pt x="2982976" y="232791"/>
                  <a:pt x="2971038" y="241173"/>
                  <a:pt x="2959608" y="241173"/>
                </a:cubicBezTo>
                <a:cubicBezTo>
                  <a:pt x="2954147" y="241173"/>
                  <a:pt x="2949829" y="239268"/>
                  <a:pt x="2946527" y="235458"/>
                </a:cubicBezTo>
                <a:cubicBezTo>
                  <a:pt x="2943352" y="231648"/>
                  <a:pt x="2941574" y="225171"/>
                  <a:pt x="2941574" y="216027"/>
                </a:cubicBezTo>
                <a:cubicBezTo>
                  <a:pt x="2925826" y="228219"/>
                  <a:pt x="2915920" y="235204"/>
                  <a:pt x="2911856" y="237109"/>
                </a:cubicBezTo>
                <a:cubicBezTo>
                  <a:pt x="2905887" y="239903"/>
                  <a:pt x="2899410" y="241300"/>
                  <a:pt x="2892679" y="241300"/>
                </a:cubicBezTo>
                <a:cubicBezTo>
                  <a:pt x="2882011" y="241300"/>
                  <a:pt x="2873248" y="237617"/>
                  <a:pt x="2866390" y="230378"/>
                </a:cubicBezTo>
                <a:cubicBezTo>
                  <a:pt x="2859532" y="223139"/>
                  <a:pt x="2856103" y="213614"/>
                  <a:pt x="2856103" y="201803"/>
                </a:cubicBezTo>
                <a:cubicBezTo>
                  <a:pt x="2856103" y="194310"/>
                  <a:pt x="2857754" y="187833"/>
                  <a:pt x="2861183" y="182372"/>
                </a:cubicBezTo>
                <a:cubicBezTo>
                  <a:pt x="2865755" y="174752"/>
                  <a:pt x="2873629" y="167640"/>
                  <a:pt x="2885059" y="160909"/>
                </a:cubicBezTo>
                <a:cubicBezTo>
                  <a:pt x="2896362" y="154305"/>
                  <a:pt x="2915158" y="146050"/>
                  <a:pt x="2941574" y="136525"/>
                </a:cubicBezTo>
                <a:lnTo>
                  <a:pt x="2941574" y="130429"/>
                </a:lnTo>
                <a:cubicBezTo>
                  <a:pt x="2941574" y="115188"/>
                  <a:pt x="2939034" y="104648"/>
                  <a:pt x="2934208" y="98933"/>
                </a:cubicBezTo>
                <a:cubicBezTo>
                  <a:pt x="2929382" y="93345"/>
                  <a:pt x="2922270" y="90424"/>
                  <a:pt x="2912999" y="90424"/>
                </a:cubicBezTo>
                <a:cubicBezTo>
                  <a:pt x="2906014" y="90424"/>
                  <a:pt x="2900426" y="92329"/>
                  <a:pt x="2896362" y="96138"/>
                </a:cubicBezTo>
                <a:cubicBezTo>
                  <a:pt x="2892044" y="99949"/>
                  <a:pt x="2890012" y="104267"/>
                  <a:pt x="2890012" y="109220"/>
                </a:cubicBezTo>
                <a:lnTo>
                  <a:pt x="2890266" y="118872"/>
                </a:lnTo>
                <a:cubicBezTo>
                  <a:pt x="2890266" y="124079"/>
                  <a:pt x="2888996" y="128016"/>
                  <a:pt x="2886329" y="130810"/>
                </a:cubicBezTo>
                <a:cubicBezTo>
                  <a:pt x="2883789" y="133604"/>
                  <a:pt x="2880360" y="135001"/>
                  <a:pt x="2876042" y="135001"/>
                </a:cubicBezTo>
                <a:cubicBezTo>
                  <a:pt x="2871978" y="135001"/>
                  <a:pt x="2868549" y="133477"/>
                  <a:pt x="2865882" y="130683"/>
                </a:cubicBezTo>
                <a:cubicBezTo>
                  <a:pt x="2863342" y="127762"/>
                  <a:pt x="2861945" y="123825"/>
                  <a:pt x="2861945" y="118745"/>
                </a:cubicBezTo>
                <a:cubicBezTo>
                  <a:pt x="2861945" y="109093"/>
                  <a:pt x="2866898" y="100330"/>
                  <a:pt x="2876677" y="92329"/>
                </a:cubicBezTo>
                <a:cubicBezTo>
                  <a:pt x="2886583" y="84201"/>
                  <a:pt x="2900299" y="80263"/>
                  <a:pt x="2918079" y="80263"/>
                </a:cubicBezTo>
                <a:close/>
                <a:moveTo>
                  <a:pt x="1970532" y="80263"/>
                </a:moveTo>
                <a:cubicBezTo>
                  <a:pt x="1985137" y="80263"/>
                  <a:pt x="1997837" y="83820"/>
                  <a:pt x="2008505" y="90932"/>
                </a:cubicBezTo>
                <a:lnTo>
                  <a:pt x="2041017" y="90932"/>
                </a:lnTo>
                <a:cubicBezTo>
                  <a:pt x="2045843" y="90932"/>
                  <a:pt x="2048637" y="91059"/>
                  <a:pt x="2049399" y="91313"/>
                </a:cubicBezTo>
                <a:cubicBezTo>
                  <a:pt x="2050161" y="91694"/>
                  <a:pt x="2050795" y="92075"/>
                  <a:pt x="2051050" y="92837"/>
                </a:cubicBezTo>
                <a:cubicBezTo>
                  <a:pt x="2051812" y="93852"/>
                  <a:pt x="2052066" y="95631"/>
                  <a:pt x="2052066" y="98171"/>
                </a:cubicBezTo>
                <a:cubicBezTo>
                  <a:pt x="2052066" y="101092"/>
                  <a:pt x="2051812" y="103124"/>
                  <a:pt x="2051304" y="104139"/>
                </a:cubicBezTo>
                <a:cubicBezTo>
                  <a:pt x="2050923" y="104775"/>
                  <a:pt x="2050288" y="105156"/>
                  <a:pt x="2049526" y="105537"/>
                </a:cubicBezTo>
                <a:cubicBezTo>
                  <a:pt x="2048637" y="105791"/>
                  <a:pt x="2045843" y="106045"/>
                  <a:pt x="2041017" y="106045"/>
                </a:cubicBezTo>
                <a:lnTo>
                  <a:pt x="2021077" y="106045"/>
                </a:lnTo>
                <a:cubicBezTo>
                  <a:pt x="2027427" y="114046"/>
                  <a:pt x="2030476" y="124333"/>
                  <a:pt x="2030476" y="136779"/>
                </a:cubicBezTo>
                <a:cubicBezTo>
                  <a:pt x="2030476" y="151130"/>
                  <a:pt x="2025014" y="163322"/>
                  <a:pt x="2014093" y="173482"/>
                </a:cubicBezTo>
                <a:cubicBezTo>
                  <a:pt x="2003170" y="183642"/>
                  <a:pt x="1988439" y="188722"/>
                  <a:pt x="1970024" y="188722"/>
                </a:cubicBezTo>
                <a:cubicBezTo>
                  <a:pt x="1962404" y="188722"/>
                  <a:pt x="1954657" y="187579"/>
                  <a:pt x="1946783" y="185420"/>
                </a:cubicBezTo>
                <a:cubicBezTo>
                  <a:pt x="1941830" y="189611"/>
                  <a:pt x="1938527" y="193294"/>
                  <a:pt x="1936877" y="196469"/>
                </a:cubicBezTo>
                <a:cubicBezTo>
                  <a:pt x="1935099" y="199644"/>
                  <a:pt x="1934210" y="202438"/>
                  <a:pt x="1934210" y="204597"/>
                </a:cubicBezTo>
                <a:cubicBezTo>
                  <a:pt x="1934210" y="206502"/>
                  <a:pt x="1935099" y="208407"/>
                  <a:pt x="1937004" y="210185"/>
                </a:cubicBezTo>
                <a:cubicBezTo>
                  <a:pt x="1938782" y="211963"/>
                  <a:pt x="1942464" y="213233"/>
                  <a:pt x="1947799" y="213995"/>
                </a:cubicBezTo>
                <a:cubicBezTo>
                  <a:pt x="1950847" y="214503"/>
                  <a:pt x="1958720" y="214884"/>
                  <a:pt x="1971167" y="215138"/>
                </a:cubicBezTo>
                <a:cubicBezTo>
                  <a:pt x="1994281" y="215773"/>
                  <a:pt x="2009139" y="216535"/>
                  <a:pt x="2015870" y="217551"/>
                </a:cubicBezTo>
                <a:cubicBezTo>
                  <a:pt x="2026285" y="218948"/>
                  <a:pt x="2034539" y="222885"/>
                  <a:pt x="2040763" y="229108"/>
                </a:cubicBezTo>
                <a:cubicBezTo>
                  <a:pt x="2046986" y="235331"/>
                  <a:pt x="2050033" y="243078"/>
                  <a:pt x="2050033" y="252222"/>
                </a:cubicBezTo>
                <a:cubicBezTo>
                  <a:pt x="2050033" y="264795"/>
                  <a:pt x="2044192" y="276606"/>
                  <a:pt x="2032381" y="287655"/>
                </a:cubicBezTo>
                <a:cubicBezTo>
                  <a:pt x="2014982" y="304038"/>
                  <a:pt x="1992249" y="312166"/>
                  <a:pt x="1964182" y="312166"/>
                </a:cubicBezTo>
                <a:cubicBezTo>
                  <a:pt x="1942592" y="312166"/>
                  <a:pt x="1924431" y="307213"/>
                  <a:pt x="1909572" y="297561"/>
                </a:cubicBezTo>
                <a:cubicBezTo>
                  <a:pt x="1901189" y="291973"/>
                  <a:pt x="1896999" y="286131"/>
                  <a:pt x="1896999" y="280162"/>
                </a:cubicBezTo>
                <a:cubicBezTo>
                  <a:pt x="1896999" y="277495"/>
                  <a:pt x="1897633" y="274828"/>
                  <a:pt x="1898904" y="272161"/>
                </a:cubicBezTo>
                <a:cubicBezTo>
                  <a:pt x="1900808" y="267970"/>
                  <a:pt x="1904745" y="262255"/>
                  <a:pt x="1910588" y="254889"/>
                </a:cubicBezTo>
                <a:cubicBezTo>
                  <a:pt x="1911350" y="253873"/>
                  <a:pt x="1917064" y="247777"/>
                  <a:pt x="1927733" y="236728"/>
                </a:cubicBezTo>
                <a:cubicBezTo>
                  <a:pt x="1921891" y="233299"/>
                  <a:pt x="1917827" y="230251"/>
                  <a:pt x="1915414" y="227457"/>
                </a:cubicBezTo>
                <a:cubicBezTo>
                  <a:pt x="1913001" y="224790"/>
                  <a:pt x="1911731" y="221615"/>
                  <a:pt x="1911731" y="218186"/>
                </a:cubicBezTo>
                <a:cubicBezTo>
                  <a:pt x="1911731" y="214249"/>
                  <a:pt x="1913382" y="209677"/>
                  <a:pt x="1916557" y="204470"/>
                </a:cubicBezTo>
                <a:cubicBezTo>
                  <a:pt x="1919732" y="199263"/>
                  <a:pt x="1927098" y="191770"/>
                  <a:pt x="1938527" y="182245"/>
                </a:cubicBezTo>
                <a:cubicBezTo>
                  <a:pt x="1929257" y="177673"/>
                  <a:pt x="1922018" y="171196"/>
                  <a:pt x="1916938" y="163068"/>
                </a:cubicBezTo>
                <a:cubicBezTo>
                  <a:pt x="1911985" y="154813"/>
                  <a:pt x="1909445" y="145796"/>
                  <a:pt x="1909445" y="135763"/>
                </a:cubicBezTo>
                <a:cubicBezTo>
                  <a:pt x="1909445" y="120650"/>
                  <a:pt x="1915160" y="107569"/>
                  <a:pt x="1926589" y="96647"/>
                </a:cubicBezTo>
                <a:cubicBezTo>
                  <a:pt x="1938020" y="85725"/>
                  <a:pt x="1952752" y="80263"/>
                  <a:pt x="1970532" y="80263"/>
                </a:cubicBezTo>
                <a:close/>
                <a:moveTo>
                  <a:pt x="1763649" y="80263"/>
                </a:moveTo>
                <a:lnTo>
                  <a:pt x="1770761" y="80263"/>
                </a:lnTo>
                <a:lnTo>
                  <a:pt x="1770761" y="112776"/>
                </a:lnTo>
                <a:cubicBezTo>
                  <a:pt x="1788795" y="91059"/>
                  <a:pt x="1805939" y="80263"/>
                  <a:pt x="1822195" y="80263"/>
                </a:cubicBezTo>
                <a:cubicBezTo>
                  <a:pt x="1830577" y="80263"/>
                  <a:pt x="1837817" y="82296"/>
                  <a:pt x="1843786" y="86487"/>
                </a:cubicBezTo>
                <a:cubicBezTo>
                  <a:pt x="1849882" y="90677"/>
                  <a:pt x="1854581" y="97536"/>
                  <a:pt x="1858264" y="107188"/>
                </a:cubicBezTo>
                <a:cubicBezTo>
                  <a:pt x="1860677" y="113919"/>
                  <a:pt x="1861947" y="124206"/>
                  <a:pt x="1861947" y="138049"/>
                </a:cubicBezTo>
                <a:lnTo>
                  <a:pt x="1861947" y="203454"/>
                </a:lnTo>
                <a:cubicBezTo>
                  <a:pt x="1861947" y="213233"/>
                  <a:pt x="1862708" y="219710"/>
                  <a:pt x="1864233" y="223266"/>
                </a:cubicBezTo>
                <a:cubicBezTo>
                  <a:pt x="1865502" y="226060"/>
                  <a:pt x="1867408" y="228219"/>
                  <a:pt x="1870202" y="229743"/>
                </a:cubicBezTo>
                <a:cubicBezTo>
                  <a:pt x="1872869" y="231267"/>
                  <a:pt x="1877949" y="232156"/>
                  <a:pt x="1885314" y="232156"/>
                </a:cubicBezTo>
                <a:lnTo>
                  <a:pt x="1885314" y="238125"/>
                </a:lnTo>
                <a:lnTo>
                  <a:pt x="1809495" y="238125"/>
                </a:lnTo>
                <a:lnTo>
                  <a:pt x="1809495" y="232156"/>
                </a:lnTo>
                <a:lnTo>
                  <a:pt x="1812670" y="232156"/>
                </a:lnTo>
                <a:cubicBezTo>
                  <a:pt x="1819783" y="232156"/>
                  <a:pt x="1824863" y="231013"/>
                  <a:pt x="1827657" y="228854"/>
                </a:cubicBezTo>
                <a:cubicBezTo>
                  <a:pt x="1830451" y="226695"/>
                  <a:pt x="1832483" y="223393"/>
                  <a:pt x="1833626" y="219202"/>
                </a:cubicBezTo>
                <a:cubicBezTo>
                  <a:pt x="1834007" y="217551"/>
                  <a:pt x="1834261" y="212344"/>
                  <a:pt x="1834261" y="203454"/>
                </a:cubicBezTo>
                <a:lnTo>
                  <a:pt x="1834261" y="140716"/>
                </a:lnTo>
                <a:cubicBezTo>
                  <a:pt x="1834261" y="126746"/>
                  <a:pt x="1832483" y="116586"/>
                  <a:pt x="1828800" y="110236"/>
                </a:cubicBezTo>
                <a:cubicBezTo>
                  <a:pt x="1825244" y="104013"/>
                  <a:pt x="1819148" y="100838"/>
                  <a:pt x="1810512" y="100838"/>
                </a:cubicBezTo>
                <a:cubicBezTo>
                  <a:pt x="1797177" y="100838"/>
                  <a:pt x="1783969" y="108076"/>
                  <a:pt x="1770761" y="122555"/>
                </a:cubicBezTo>
                <a:lnTo>
                  <a:pt x="1770761" y="203454"/>
                </a:lnTo>
                <a:cubicBezTo>
                  <a:pt x="1770761" y="213868"/>
                  <a:pt x="1771395" y="220218"/>
                  <a:pt x="1772666" y="222758"/>
                </a:cubicBezTo>
                <a:cubicBezTo>
                  <a:pt x="1774189" y="225933"/>
                  <a:pt x="1776349" y="228346"/>
                  <a:pt x="1779143" y="229870"/>
                </a:cubicBezTo>
                <a:cubicBezTo>
                  <a:pt x="1781810" y="231394"/>
                  <a:pt x="1787398" y="232156"/>
                  <a:pt x="1795780" y="232156"/>
                </a:cubicBezTo>
                <a:lnTo>
                  <a:pt x="1795780" y="238125"/>
                </a:lnTo>
                <a:lnTo>
                  <a:pt x="1719961" y="238125"/>
                </a:lnTo>
                <a:lnTo>
                  <a:pt x="1719961" y="232156"/>
                </a:lnTo>
                <a:lnTo>
                  <a:pt x="1723263" y="232156"/>
                </a:lnTo>
                <a:cubicBezTo>
                  <a:pt x="1731010" y="232156"/>
                  <a:pt x="1736344" y="230124"/>
                  <a:pt x="1739138" y="226187"/>
                </a:cubicBezTo>
                <a:cubicBezTo>
                  <a:pt x="1741805" y="222250"/>
                  <a:pt x="1743202" y="214630"/>
                  <a:pt x="1743202" y="203454"/>
                </a:cubicBezTo>
                <a:lnTo>
                  <a:pt x="1743202" y="146558"/>
                </a:lnTo>
                <a:cubicBezTo>
                  <a:pt x="1743202" y="128143"/>
                  <a:pt x="1742820" y="116967"/>
                  <a:pt x="1741932" y="112902"/>
                </a:cubicBezTo>
                <a:cubicBezTo>
                  <a:pt x="1741043" y="108838"/>
                  <a:pt x="1739773" y="106172"/>
                  <a:pt x="1738122" y="104648"/>
                </a:cubicBezTo>
                <a:cubicBezTo>
                  <a:pt x="1736344" y="103251"/>
                  <a:pt x="1734058" y="102488"/>
                  <a:pt x="1731137" y="102488"/>
                </a:cubicBezTo>
                <a:cubicBezTo>
                  <a:pt x="1727962" y="102488"/>
                  <a:pt x="1724279" y="103377"/>
                  <a:pt x="1719961" y="105029"/>
                </a:cubicBezTo>
                <a:lnTo>
                  <a:pt x="1717420" y="98933"/>
                </a:lnTo>
                <a:close/>
                <a:moveTo>
                  <a:pt x="1022985" y="80263"/>
                </a:moveTo>
                <a:cubicBezTo>
                  <a:pt x="1036574" y="80263"/>
                  <a:pt x="1047750" y="82550"/>
                  <a:pt x="1056513" y="87122"/>
                </a:cubicBezTo>
                <a:cubicBezTo>
                  <a:pt x="1063117" y="90551"/>
                  <a:pt x="1067943" y="96012"/>
                  <a:pt x="1070991" y="103377"/>
                </a:cubicBezTo>
                <a:cubicBezTo>
                  <a:pt x="1073023" y="108204"/>
                  <a:pt x="1074039" y="117983"/>
                  <a:pt x="1074039" y="132842"/>
                </a:cubicBezTo>
                <a:lnTo>
                  <a:pt x="1074039" y="184912"/>
                </a:lnTo>
                <a:cubicBezTo>
                  <a:pt x="1074039" y="199517"/>
                  <a:pt x="1074293" y="208407"/>
                  <a:pt x="1074928" y="211709"/>
                </a:cubicBezTo>
                <a:cubicBezTo>
                  <a:pt x="1075436" y="215011"/>
                  <a:pt x="1076325" y="217297"/>
                  <a:pt x="1077595" y="218313"/>
                </a:cubicBezTo>
                <a:cubicBezTo>
                  <a:pt x="1078992" y="219456"/>
                  <a:pt x="1080389" y="220091"/>
                  <a:pt x="1082040" y="220091"/>
                </a:cubicBezTo>
                <a:cubicBezTo>
                  <a:pt x="1083818" y="220091"/>
                  <a:pt x="1085469" y="219710"/>
                  <a:pt x="1086739" y="218821"/>
                </a:cubicBezTo>
                <a:cubicBezTo>
                  <a:pt x="1089152" y="217424"/>
                  <a:pt x="1093597" y="213360"/>
                  <a:pt x="1100328" y="206629"/>
                </a:cubicBezTo>
                <a:lnTo>
                  <a:pt x="1100328" y="216027"/>
                </a:lnTo>
                <a:cubicBezTo>
                  <a:pt x="1087882" y="232791"/>
                  <a:pt x="1075944" y="241173"/>
                  <a:pt x="1064514" y="241173"/>
                </a:cubicBezTo>
                <a:cubicBezTo>
                  <a:pt x="1059053" y="241173"/>
                  <a:pt x="1054735" y="239268"/>
                  <a:pt x="1051433" y="235458"/>
                </a:cubicBezTo>
                <a:cubicBezTo>
                  <a:pt x="1048258" y="231648"/>
                  <a:pt x="1046480" y="225171"/>
                  <a:pt x="1046480" y="216027"/>
                </a:cubicBezTo>
                <a:cubicBezTo>
                  <a:pt x="1030732" y="228219"/>
                  <a:pt x="1020826" y="235204"/>
                  <a:pt x="1016762" y="237109"/>
                </a:cubicBezTo>
                <a:cubicBezTo>
                  <a:pt x="1010793" y="239903"/>
                  <a:pt x="1004316" y="241300"/>
                  <a:pt x="997585" y="241300"/>
                </a:cubicBezTo>
                <a:cubicBezTo>
                  <a:pt x="986917" y="241300"/>
                  <a:pt x="978154" y="237617"/>
                  <a:pt x="971296" y="230378"/>
                </a:cubicBezTo>
                <a:cubicBezTo>
                  <a:pt x="964438" y="223139"/>
                  <a:pt x="961009" y="213614"/>
                  <a:pt x="961009" y="201803"/>
                </a:cubicBezTo>
                <a:cubicBezTo>
                  <a:pt x="961009" y="194310"/>
                  <a:pt x="962660" y="187833"/>
                  <a:pt x="966089" y="182372"/>
                </a:cubicBezTo>
                <a:cubicBezTo>
                  <a:pt x="970661" y="174752"/>
                  <a:pt x="978535" y="167640"/>
                  <a:pt x="989965" y="160909"/>
                </a:cubicBezTo>
                <a:cubicBezTo>
                  <a:pt x="1001268" y="154305"/>
                  <a:pt x="1020064" y="146050"/>
                  <a:pt x="1046480" y="136525"/>
                </a:cubicBezTo>
                <a:lnTo>
                  <a:pt x="1046480" y="130429"/>
                </a:lnTo>
                <a:cubicBezTo>
                  <a:pt x="1046480" y="115188"/>
                  <a:pt x="1043940" y="104648"/>
                  <a:pt x="1039114" y="98933"/>
                </a:cubicBezTo>
                <a:cubicBezTo>
                  <a:pt x="1034288" y="93345"/>
                  <a:pt x="1027176" y="90424"/>
                  <a:pt x="1017905" y="90424"/>
                </a:cubicBezTo>
                <a:cubicBezTo>
                  <a:pt x="1010920" y="90424"/>
                  <a:pt x="1005332" y="92329"/>
                  <a:pt x="1001268" y="96138"/>
                </a:cubicBezTo>
                <a:cubicBezTo>
                  <a:pt x="996950" y="99949"/>
                  <a:pt x="994918" y="104267"/>
                  <a:pt x="994918" y="109220"/>
                </a:cubicBezTo>
                <a:lnTo>
                  <a:pt x="995172" y="118872"/>
                </a:lnTo>
                <a:cubicBezTo>
                  <a:pt x="995172" y="124079"/>
                  <a:pt x="993902" y="128016"/>
                  <a:pt x="991235" y="130810"/>
                </a:cubicBezTo>
                <a:cubicBezTo>
                  <a:pt x="988695" y="133604"/>
                  <a:pt x="985266" y="135001"/>
                  <a:pt x="980948" y="135001"/>
                </a:cubicBezTo>
                <a:cubicBezTo>
                  <a:pt x="976884" y="135001"/>
                  <a:pt x="973455" y="133477"/>
                  <a:pt x="970788" y="130683"/>
                </a:cubicBezTo>
                <a:cubicBezTo>
                  <a:pt x="968248" y="127762"/>
                  <a:pt x="966851" y="123825"/>
                  <a:pt x="966851" y="118745"/>
                </a:cubicBezTo>
                <a:cubicBezTo>
                  <a:pt x="966851" y="109093"/>
                  <a:pt x="971804" y="100330"/>
                  <a:pt x="981583" y="92329"/>
                </a:cubicBezTo>
                <a:cubicBezTo>
                  <a:pt x="991489" y="84201"/>
                  <a:pt x="1005205" y="80263"/>
                  <a:pt x="1022985" y="80263"/>
                </a:cubicBezTo>
                <a:close/>
                <a:moveTo>
                  <a:pt x="624459" y="80263"/>
                </a:moveTo>
                <a:cubicBezTo>
                  <a:pt x="639572" y="80263"/>
                  <a:pt x="652018" y="84201"/>
                  <a:pt x="661670" y="92201"/>
                </a:cubicBezTo>
                <a:cubicBezTo>
                  <a:pt x="671449" y="100202"/>
                  <a:pt x="676275" y="108458"/>
                  <a:pt x="676275" y="117094"/>
                </a:cubicBezTo>
                <a:cubicBezTo>
                  <a:pt x="676275" y="121285"/>
                  <a:pt x="674878" y="124713"/>
                  <a:pt x="672084" y="127381"/>
                </a:cubicBezTo>
                <a:cubicBezTo>
                  <a:pt x="669417" y="130048"/>
                  <a:pt x="665607" y="131318"/>
                  <a:pt x="660654" y="131318"/>
                </a:cubicBezTo>
                <a:cubicBezTo>
                  <a:pt x="654050" y="131318"/>
                  <a:pt x="649097" y="129159"/>
                  <a:pt x="645795" y="124968"/>
                </a:cubicBezTo>
                <a:cubicBezTo>
                  <a:pt x="643890" y="122555"/>
                  <a:pt x="642620" y="118110"/>
                  <a:pt x="641985" y="111506"/>
                </a:cubicBezTo>
                <a:cubicBezTo>
                  <a:pt x="641350" y="104901"/>
                  <a:pt x="639191" y="99949"/>
                  <a:pt x="635254" y="96520"/>
                </a:cubicBezTo>
                <a:cubicBezTo>
                  <a:pt x="631317" y="93091"/>
                  <a:pt x="625856" y="91439"/>
                  <a:pt x="618998" y="91439"/>
                </a:cubicBezTo>
                <a:cubicBezTo>
                  <a:pt x="607822" y="91439"/>
                  <a:pt x="598805" y="95631"/>
                  <a:pt x="592074" y="103886"/>
                </a:cubicBezTo>
                <a:cubicBezTo>
                  <a:pt x="582930" y="114808"/>
                  <a:pt x="578485" y="129286"/>
                  <a:pt x="578485" y="147193"/>
                </a:cubicBezTo>
                <a:cubicBezTo>
                  <a:pt x="578485" y="165481"/>
                  <a:pt x="582930" y="181610"/>
                  <a:pt x="591947" y="195707"/>
                </a:cubicBezTo>
                <a:cubicBezTo>
                  <a:pt x="600964" y="209677"/>
                  <a:pt x="613029" y="216662"/>
                  <a:pt x="628396" y="216662"/>
                </a:cubicBezTo>
                <a:cubicBezTo>
                  <a:pt x="639318" y="216662"/>
                  <a:pt x="649097" y="212979"/>
                  <a:pt x="657860" y="205486"/>
                </a:cubicBezTo>
                <a:cubicBezTo>
                  <a:pt x="663956" y="200279"/>
                  <a:pt x="669925" y="191008"/>
                  <a:pt x="675767" y="177546"/>
                </a:cubicBezTo>
                <a:lnTo>
                  <a:pt x="680593" y="179832"/>
                </a:lnTo>
                <a:cubicBezTo>
                  <a:pt x="676529" y="200025"/>
                  <a:pt x="668401" y="215646"/>
                  <a:pt x="656336" y="226441"/>
                </a:cubicBezTo>
                <a:cubicBezTo>
                  <a:pt x="644271" y="237363"/>
                  <a:pt x="630936" y="242824"/>
                  <a:pt x="616331" y="242824"/>
                </a:cubicBezTo>
                <a:cubicBezTo>
                  <a:pt x="598932" y="242824"/>
                  <a:pt x="583692" y="235458"/>
                  <a:pt x="570738" y="220853"/>
                </a:cubicBezTo>
                <a:cubicBezTo>
                  <a:pt x="557784" y="206248"/>
                  <a:pt x="551307" y="186563"/>
                  <a:pt x="551307" y="161671"/>
                </a:cubicBezTo>
                <a:cubicBezTo>
                  <a:pt x="551307" y="137541"/>
                  <a:pt x="558546" y="117856"/>
                  <a:pt x="572897" y="102870"/>
                </a:cubicBezTo>
                <a:cubicBezTo>
                  <a:pt x="587248" y="87757"/>
                  <a:pt x="604393" y="80263"/>
                  <a:pt x="624459" y="80263"/>
                </a:cubicBezTo>
                <a:close/>
                <a:moveTo>
                  <a:pt x="3585083" y="80010"/>
                </a:moveTo>
                <a:cubicBezTo>
                  <a:pt x="3602228" y="80010"/>
                  <a:pt x="3616325" y="85725"/>
                  <a:pt x="3627374" y="97027"/>
                </a:cubicBezTo>
                <a:cubicBezTo>
                  <a:pt x="3638423" y="108331"/>
                  <a:pt x="3644011" y="123571"/>
                  <a:pt x="3644011" y="142494"/>
                </a:cubicBezTo>
                <a:lnTo>
                  <a:pt x="3537966" y="142494"/>
                </a:lnTo>
                <a:cubicBezTo>
                  <a:pt x="3537966" y="165354"/>
                  <a:pt x="3543427" y="183134"/>
                  <a:pt x="3554603" y="196088"/>
                </a:cubicBezTo>
                <a:cubicBezTo>
                  <a:pt x="3565779" y="209042"/>
                  <a:pt x="3578860" y="215519"/>
                  <a:pt x="3593973" y="215519"/>
                </a:cubicBezTo>
                <a:cubicBezTo>
                  <a:pt x="3604006" y="215519"/>
                  <a:pt x="3612769" y="212725"/>
                  <a:pt x="3620135" y="207264"/>
                </a:cubicBezTo>
                <a:cubicBezTo>
                  <a:pt x="3627628" y="201676"/>
                  <a:pt x="3633851" y="192278"/>
                  <a:pt x="3638804" y="178816"/>
                </a:cubicBezTo>
                <a:lnTo>
                  <a:pt x="3644011" y="182245"/>
                </a:lnTo>
                <a:cubicBezTo>
                  <a:pt x="3641598" y="197485"/>
                  <a:pt x="3634867" y="211455"/>
                  <a:pt x="3623564" y="224028"/>
                </a:cubicBezTo>
                <a:cubicBezTo>
                  <a:pt x="3612261" y="236474"/>
                  <a:pt x="3598164" y="242824"/>
                  <a:pt x="3581273" y="242824"/>
                </a:cubicBezTo>
                <a:cubicBezTo>
                  <a:pt x="3562858" y="242824"/>
                  <a:pt x="3546983" y="235585"/>
                  <a:pt x="3533902" y="221361"/>
                </a:cubicBezTo>
                <a:cubicBezTo>
                  <a:pt x="3520821" y="207010"/>
                  <a:pt x="3514217" y="187706"/>
                  <a:pt x="3514217" y="163449"/>
                </a:cubicBezTo>
                <a:cubicBezTo>
                  <a:pt x="3514217" y="137160"/>
                  <a:pt x="3520948" y="116713"/>
                  <a:pt x="3534410" y="102108"/>
                </a:cubicBezTo>
                <a:cubicBezTo>
                  <a:pt x="3547872" y="87376"/>
                  <a:pt x="3564763" y="80010"/>
                  <a:pt x="3585083" y="80010"/>
                </a:cubicBezTo>
                <a:close/>
                <a:moveTo>
                  <a:pt x="2740152" y="75564"/>
                </a:moveTo>
                <a:cubicBezTo>
                  <a:pt x="2741676" y="75564"/>
                  <a:pt x="2743327" y="75819"/>
                  <a:pt x="2744978" y="76200"/>
                </a:cubicBezTo>
                <a:cubicBezTo>
                  <a:pt x="2749804" y="77724"/>
                  <a:pt x="2753487" y="81026"/>
                  <a:pt x="2755773" y="85979"/>
                </a:cubicBezTo>
                <a:cubicBezTo>
                  <a:pt x="2758059" y="90805"/>
                  <a:pt x="2758186" y="96138"/>
                  <a:pt x="2756281" y="101981"/>
                </a:cubicBezTo>
                <a:cubicBezTo>
                  <a:pt x="2754122" y="108585"/>
                  <a:pt x="2749423" y="113284"/>
                  <a:pt x="2742184" y="116205"/>
                </a:cubicBezTo>
                <a:cubicBezTo>
                  <a:pt x="2736215" y="118745"/>
                  <a:pt x="2728087" y="120014"/>
                  <a:pt x="2717800" y="120142"/>
                </a:cubicBezTo>
                <a:lnTo>
                  <a:pt x="2717800" y="177673"/>
                </a:lnTo>
                <a:cubicBezTo>
                  <a:pt x="2717800" y="194056"/>
                  <a:pt x="2718181" y="204978"/>
                  <a:pt x="2718943" y="210312"/>
                </a:cubicBezTo>
                <a:cubicBezTo>
                  <a:pt x="2719705" y="213995"/>
                  <a:pt x="2721102" y="216789"/>
                  <a:pt x="2723134" y="218567"/>
                </a:cubicBezTo>
                <a:cubicBezTo>
                  <a:pt x="2724912" y="220091"/>
                  <a:pt x="2727071" y="220853"/>
                  <a:pt x="2729484" y="220853"/>
                </a:cubicBezTo>
                <a:cubicBezTo>
                  <a:pt x="2733040" y="220853"/>
                  <a:pt x="2736850" y="219964"/>
                  <a:pt x="2741295" y="218059"/>
                </a:cubicBezTo>
                <a:lnTo>
                  <a:pt x="2743581" y="223901"/>
                </a:lnTo>
                <a:lnTo>
                  <a:pt x="2697734" y="242824"/>
                </a:lnTo>
                <a:lnTo>
                  <a:pt x="2690114" y="242824"/>
                </a:lnTo>
                <a:lnTo>
                  <a:pt x="2690114" y="210312"/>
                </a:lnTo>
                <a:cubicBezTo>
                  <a:pt x="2677668" y="223774"/>
                  <a:pt x="2667635" y="232791"/>
                  <a:pt x="2660015" y="237236"/>
                </a:cubicBezTo>
                <a:cubicBezTo>
                  <a:pt x="2653665" y="240919"/>
                  <a:pt x="2646426" y="242824"/>
                  <a:pt x="2638044" y="242824"/>
                </a:cubicBezTo>
                <a:cubicBezTo>
                  <a:pt x="2620010" y="242824"/>
                  <a:pt x="2608199" y="233934"/>
                  <a:pt x="2602611" y="216154"/>
                </a:cubicBezTo>
                <a:cubicBezTo>
                  <a:pt x="2600198" y="208407"/>
                  <a:pt x="2598928" y="197358"/>
                  <a:pt x="2598928" y="183007"/>
                </a:cubicBezTo>
                <a:lnTo>
                  <a:pt x="2598928" y="114554"/>
                </a:lnTo>
                <a:cubicBezTo>
                  <a:pt x="2598928" y="103251"/>
                  <a:pt x="2595880" y="96138"/>
                  <a:pt x="2589657" y="92963"/>
                </a:cubicBezTo>
                <a:cubicBezTo>
                  <a:pt x="2586609" y="91567"/>
                  <a:pt x="2581021" y="90805"/>
                  <a:pt x="2573020" y="90932"/>
                </a:cubicBezTo>
                <a:lnTo>
                  <a:pt x="2573020" y="84709"/>
                </a:lnTo>
                <a:lnTo>
                  <a:pt x="2626741" y="84709"/>
                </a:lnTo>
                <a:lnTo>
                  <a:pt x="2626741" y="187452"/>
                </a:lnTo>
                <a:cubicBezTo>
                  <a:pt x="2626741" y="210566"/>
                  <a:pt x="2635250" y="222250"/>
                  <a:pt x="2652141" y="222250"/>
                </a:cubicBezTo>
                <a:cubicBezTo>
                  <a:pt x="2656967" y="222250"/>
                  <a:pt x="2662428" y="220726"/>
                  <a:pt x="2668524" y="217678"/>
                </a:cubicBezTo>
                <a:cubicBezTo>
                  <a:pt x="2674620" y="214630"/>
                  <a:pt x="2681859" y="208915"/>
                  <a:pt x="2690114" y="200406"/>
                </a:cubicBezTo>
                <a:lnTo>
                  <a:pt x="2690114" y="113538"/>
                </a:lnTo>
                <a:cubicBezTo>
                  <a:pt x="2690114" y="104775"/>
                  <a:pt x="2688590" y="98806"/>
                  <a:pt x="2685288" y="95758"/>
                </a:cubicBezTo>
                <a:cubicBezTo>
                  <a:pt x="2682113" y="92837"/>
                  <a:pt x="2675509" y="91186"/>
                  <a:pt x="2665603" y="90932"/>
                </a:cubicBezTo>
                <a:lnTo>
                  <a:pt x="2665603" y="84709"/>
                </a:lnTo>
                <a:lnTo>
                  <a:pt x="2717800" y="84709"/>
                </a:lnTo>
                <a:lnTo>
                  <a:pt x="2717800" y="113538"/>
                </a:lnTo>
                <a:cubicBezTo>
                  <a:pt x="2721229" y="113284"/>
                  <a:pt x="2726309" y="112395"/>
                  <a:pt x="2733040" y="110744"/>
                </a:cubicBezTo>
                <a:cubicBezTo>
                  <a:pt x="2736342" y="109093"/>
                  <a:pt x="2737485" y="107314"/>
                  <a:pt x="2736215" y="105410"/>
                </a:cubicBezTo>
                <a:cubicBezTo>
                  <a:pt x="2736215" y="105156"/>
                  <a:pt x="2734945" y="104267"/>
                  <a:pt x="2732405" y="102616"/>
                </a:cubicBezTo>
                <a:cubicBezTo>
                  <a:pt x="2729992" y="100964"/>
                  <a:pt x="2728214" y="99187"/>
                  <a:pt x="2727198" y="97282"/>
                </a:cubicBezTo>
                <a:cubicBezTo>
                  <a:pt x="2724912" y="93472"/>
                  <a:pt x="2724277" y="89788"/>
                  <a:pt x="2725293" y="86233"/>
                </a:cubicBezTo>
                <a:cubicBezTo>
                  <a:pt x="2726182" y="82676"/>
                  <a:pt x="2728595" y="79756"/>
                  <a:pt x="2732532" y="77597"/>
                </a:cubicBezTo>
                <a:cubicBezTo>
                  <a:pt x="2734945" y="76326"/>
                  <a:pt x="2737485" y="75564"/>
                  <a:pt x="2740152" y="75564"/>
                </a:cubicBezTo>
                <a:close/>
                <a:moveTo>
                  <a:pt x="1696974" y="75564"/>
                </a:moveTo>
                <a:cubicBezTo>
                  <a:pt x="1698498" y="75564"/>
                  <a:pt x="1700149" y="75819"/>
                  <a:pt x="1701800" y="76200"/>
                </a:cubicBezTo>
                <a:cubicBezTo>
                  <a:pt x="1706626" y="77724"/>
                  <a:pt x="1710308" y="81026"/>
                  <a:pt x="1712595" y="85979"/>
                </a:cubicBezTo>
                <a:cubicBezTo>
                  <a:pt x="1714881" y="90805"/>
                  <a:pt x="1715008" y="96138"/>
                  <a:pt x="1713102" y="101981"/>
                </a:cubicBezTo>
                <a:cubicBezTo>
                  <a:pt x="1710944" y="108585"/>
                  <a:pt x="1706245" y="113284"/>
                  <a:pt x="1699006" y="116205"/>
                </a:cubicBezTo>
                <a:cubicBezTo>
                  <a:pt x="1693037" y="118745"/>
                  <a:pt x="1684908" y="120014"/>
                  <a:pt x="1674622" y="120142"/>
                </a:cubicBezTo>
                <a:lnTo>
                  <a:pt x="1674622" y="177673"/>
                </a:lnTo>
                <a:cubicBezTo>
                  <a:pt x="1674622" y="194056"/>
                  <a:pt x="1675002" y="204978"/>
                  <a:pt x="1675764" y="210312"/>
                </a:cubicBezTo>
                <a:cubicBezTo>
                  <a:pt x="1676527" y="213995"/>
                  <a:pt x="1677924" y="216789"/>
                  <a:pt x="1679956" y="218567"/>
                </a:cubicBezTo>
                <a:cubicBezTo>
                  <a:pt x="1681733" y="220091"/>
                  <a:pt x="1683893" y="220853"/>
                  <a:pt x="1686306" y="220853"/>
                </a:cubicBezTo>
                <a:cubicBezTo>
                  <a:pt x="1689862" y="220853"/>
                  <a:pt x="1693672" y="219964"/>
                  <a:pt x="1698117" y="218059"/>
                </a:cubicBezTo>
                <a:lnTo>
                  <a:pt x="1700402" y="223901"/>
                </a:lnTo>
                <a:lnTo>
                  <a:pt x="1654556" y="242824"/>
                </a:lnTo>
                <a:lnTo>
                  <a:pt x="1646936" y="242824"/>
                </a:lnTo>
                <a:lnTo>
                  <a:pt x="1646936" y="210312"/>
                </a:lnTo>
                <a:cubicBezTo>
                  <a:pt x="1634489" y="223774"/>
                  <a:pt x="1624457" y="232791"/>
                  <a:pt x="1616837" y="237236"/>
                </a:cubicBezTo>
                <a:cubicBezTo>
                  <a:pt x="1610487" y="240919"/>
                  <a:pt x="1603248" y="242824"/>
                  <a:pt x="1594866" y="242824"/>
                </a:cubicBezTo>
                <a:cubicBezTo>
                  <a:pt x="1576832" y="242824"/>
                  <a:pt x="1565020" y="233934"/>
                  <a:pt x="1559433" y="216154"/>
                </a:cubicBezTo>
                <a:cubicBezTo>
                  <a:pt x="1557020" y="208407"/>
                  <a:pt x="1555750" y="197358"/>
                  <a:pt x="1555750" y="183007"/>
                </a:cubicBezTo>
                <a:lnTo>
                  <a:pt x="1555750" y="114554"/>
                </a:lnTo>
                <a:cubicBezTo>
                  <a:pt x="1555750" y="103251"/>
                  <a:pt x="1552702" y="96138"/>
                  <a:pt x="1546479" y="92963"/>
                </a:cubicBezTo>
                <a:cubicBezTo>
                  <a:pt x="1543431" y="91567"/>
                  <a:pt x="1537843" y="90805"/>
                  <a:pt x="1529842" y="90932"/>
                </a:cubicBezTo>
                <a:lnTo>
                  <a:pt x="1529842" y="84709"/>
                </a:lnTo>
                <a:lnTo>
                  <a:pt x="1583563" y="84709"/>
                </a:lnTo>
                <a:lnTo>
                  <a:pt x="1583563" y="187452"/>
                </a:lnTo>
                <a:cubicBezTo>
                  <a:pt x="1583563" y="210566"/>
                  <a:pt x="1592072" y="222250"/>
                  <a:pt x="1608963" y="222250"/>
                </a:cubicBezTo>
                <a:cubicBezTo>
                  <a:pt x="1613789" y="222250"/>
                  <a:pt x="1619250" y="220726"/>
                  <a:pt x="1625345" y="217678"/>
                </a:cubicBezTo>
                <a:cubicBezTo>
                  <a:pt x="1631442" y="214630"/>
                  <a:pt x="1638681" y="208915"/>
                  <a:pt x="1646936" y="200406"/>
                </a:cubicBezTo>
                <a:lnTo>
                  <a:pt x="1646936" y="113538"/>
                </a:lnTo>
                <a:cubicBezTo>
                  <a:pt x="1646936" y="104775"/>
                  <a:pt x="1645412" y="98806"/>
                  <a:pt x="1642110" y="95758"/>
                </a:cubicBezTo>
                <a:cubicBezTo>
                  <a:pt x="1638935" y="92837"/>
                  <a:pt x="1632331" y="91186"/>
                  <a:pt x="1622425" y="90932"/>
                </a:cubicBezTo>
                <a:lnTo>
                  <a:pt x="1622425" y="84709"/>
                </a:lnTo>
                <a:lnTo>
                  <a:pt x="1674622" y="84709"/>
                </a:lnTo>
                <a:lnTo>
                  <a:pt x="1674622" y="113538"/>
                </a:lnTo>
                <a:cubicBezTo>
                  <a:pt x="1678051" y="113284"/>
                  <a:pt x="1683131" y="112395"/>
                  <a:pt x="1689862" y="110744"/>
                </a:cubicBezTo>
                <a:cubicBezTo>
                  <a:pt x="1693164" y="109093"/>
                  <a:pt x="1694307" y="107314"/>
                  <a:pt x="1693037" y="105410"/>
                </a:cubicBezTo>
                <a:cubicBezTo>
                  <a:pt x="1693037" y="105156"/>
                  <a:pt x="1691767" y="104267"/>
                  <a:pt x="1689227" y="102616"/>
                </a:cubicBezTo>
                <a:cubicBezTo>
                  <a:pt x="1686814" y="100964"/>
                  <a:pt x="1685036" y="99187"/>
                  <a:pt x="1684020" y="97282"/>
                </a:cubicBezTo>
                <a:cubicBezTo>
                  <a:pt x="1681733" y="93472"/>
                  <a:pt x="1681099" y="89788"/>
                  <a:pt x="1682114" y="86233"/>
                </a:cubicBezTo>
                <a:cubicBezTo>
                  <a:pt x="1683004" y="82676"/>
                  <a:pt x="1685417" y="79756"/>
                  <a:pt x="1689354" y="77597"/>
                </a:cubicBezTo>
                <a:cubicBezTo>
                  <a:pt x="1691767" y="76326"/>
                  <a:pt x="1694307" y="75564"/>
                  <a:pt x="1696974" y="75564"/>
                </a:cubicBezTo>
                <a:close/>
                <a:moveTo>
                  <a:pt x="523113" y="75564"/>
                </a:moveTo>
                <a:cubicBezTo>
                  <a:pt x="524637" y="75564"/>
                  <a:pt x="526288" y="75819"/>
                  <a:pt x="527812" y="76200"/>
                </a:cubicBezTo>
                <a:cubicBezTo>
                  <a:pt x="532765" y="77724"/>
                  <a:pt x="536448" y="81026"/>
                  <a:pt x="538734" y="85979"/>
                </a:cubicBezTo>
                <a:cubicBezTo>
                  <a:pt x="541020" y="90805"/>
                  <a:pt x="541147" y="96138"/>
                  <a:pt x="539242" y="101981"/>
                </a:cubicBezTo>
                <a:cubicBezTo>
                  <a:pt x="537083" y="108585"/>
                  <a:pt x="532384" y="113284"/>
                  <a:pt x="525145" y="116205"/>
                </a:cubicBezTo>
                <a:cubicBezTo>
                  <a:pt x="521462" y="117729"/>
                  <a:pt x="515874" y="118872"/>
                  <a:pt x="508508" y="119761"/>
                </a:cubicBezTo>
                <a:cubicBezTo>
                  <a:pt x="514731" y="131445"/>
                  <a:pt x="517779" y="144399"/>
                  <a:pt x="517779" y="158623"/>
                </a:cubicBezTo>
                <a:cubicBezTo>
                  <a:pt x="517779" y="172720"/>
                  <a:pt x="514477" y="186690"/>
                  <a:pt x="508000" y="200279"/>
                </a:cubicBezTo>
                <a:cubicBezTo>
                  <a:pt x="501015" y="214630"/>
                  <a:pt x="491998" y="225171"/>
                  <a:pt x="480822" y="232156"/>
                </a:cubicBezTo>
                <a:cubicBezTo>
                  <a:pt x="469265" y="239268"/>
                  <a:pt x="456311" y="242824"/>
                  <a:pt x="442087" y="242824"/>
                </a:cubicBezTo>
                <a:cubicBezTo>
                  <a:pt x="419100" y="242824"/>
                  <a:pt x="400685" y="233553"/>
                  <a:pt x="387096" y="215138"/>
                </a:cubicBezTo>
                <a:cubicBezTo>
                  <a:pt x="375539" y="199644"/>
                  <a:pt x="369824" y="182245"/>
                  <a:pt x="369824" y="162941"/>
                </a:cubicBezTo>
                <a:cubicBezTo>
                  <a:pt x="369824" y="148717"/>
                  <a:pt x="373380" y="134620"/>
                  <a:pt x="380492" y="120776"/>
                </a:cubicBezTo>
                <a:cubicBezTo>
                  <a:pt x="387477" y="106934"/>
                  <a:pt x="396748" y="96647"/>
                  <a:pt x="408051" y="90170"/>
                </a:cubicBezTo>
                <a:cubicBezTo>
                  <a:pt x="419227" y="83566"/>
                  <a:pt x="431292" y="80263"/>
                  <a:pt x="443992" y="80263"/>
                </a:cubicBezTo>
                <a:cubicBezTo>
                  <a:pt x="467233" y="80263"/>
                  <a:pt x="485902" y="89026"/>
                  <a:pt x="499872" y="106680"/>
                </a:cubicBezTo>
                <a:cubicBezTo>
                  <a:pt x="501650" y="108966"/>
                  <a:pt x="503301" y="111251"/>
                  <a:pt x="504825" y="113538"/>
                </a:cubicBezTo>
                <a:cubicBezTo>
                  <a:pt x="506984" y="113284"/>
                  <a:pt x="510794" y="112395"/>
                  <a:pt x="516001" y="110744"/>
                </a:cubicBezTo>
                <a:cubicBezTo>
                  <a:pt x="519303" y="109093"/>
                  <a:pt x="520446" y="107314"/>
                  <a:pt x="519176" y="105410"/>
                </a:cubicBezTo>
                <a:cubicBezTo>
                  <a:pt x="517017" y="104267"/>
                  <a:pt x="514096" y="101600"/>
                  <a:pt x="510159" y="97282"/>
                </a:cubicBezTo>
                <a:cubicBezTo>
                  <a:pt x="507873" y="93472"/>
                  <a:pt x="507238" y="89788"/>
                  <a:pt x="508254" y="86233"/>
                </a:cubicBezTo>
                <a:cubicBezTo>
                  <a:pt x="509143" y="82676"/>
                  <a:pt x="511556" y="79756"/>
                  <a:pt x="515493" y="77597"/>
                </a:cubicBezTo>
                <a:cubicBezTo>
                  <a:pt x="517906" y="76326"/>
                  <a:pt x="520446" y="75564"/>
                  <a:pt x="523113" y="75564"/>
                </a:cubicBezTo>
                <a:close/>
                <a:moveTo>
                  <a:pt x="339852" y="75564"/>
                </a:moveTo>
                <a:cubicBezTo>
                  <a:pt x="341376" y="75564"/>
                  <a:pt x="343027" y="75819"/>
                  <a:pt x="344678" y="76200"/>
                </a:cubicBezTo>
                <a:cubicBezTo>
                  <a:pt x="349504" y="77724"/>
                  <a:pt x="353187" y="81026"/>
                  <a:pt x="355473" y="85979"/>
                </a:cubicBezTo>
                <a:cubicBezTo>
                  <a:pt x="357759" y="90805"/>
                  <a:pt x="357886" y="96138"/>
                  <a:pt x="355981" y="101981"/>
                </a:cubicBezTo>
                <a:cubicBezTo>
                  <a:pt x="353822" y="108585"/>
                  <a:pt x="349123" y="113284"/>
                  <a:pt x="341884" y="116205"/>
                </a:cubicBezTo>
                <a:cubicBezTo>
                  <a:pt x="335915" y="118745"/>
                  <a:pt x="327787" y="120014"/>
                  <a:pt x="317500" y="120142"/>
                </a:cubicBezTo>
                <a:lnTo>
                  <a:pt x="317500" y="177673"/>
                </a:lnTo>
                <a:cubicBezTo>
                  <a:pt x="317500" y="194056"/>
                  <a:pt x="317881" y="204978"/>
                  <a:pt x="318643" y="210312"/>
                </a:cubicBezTo>
                <a:cubicBezTo>
                  <a:pt x="319405" y="213995"/>
                  <a:pt x="320802" y="216789"/>
                  <a:pt x="322834" y="218567"/>
                </a:cubicBezTo>
                <a:cubicBezTo>
                  <a:pt x="324612" y="220091"/>
                  <a:pt x="326771" y="220853"/>
                  <a:pt x="329184" y="220853"/>
                </a:cubicBezTo>
                <a:cubicBezTo>
                  <a:pt x="332740" y="220853"/>
                  <a:pt x="336550" y="219964"/>
                  <a:pt x="340995" y="218059"/>
                </a:cubicBezTo>
                <a:lnTo>
                  <a:pt x="343281" y="223901"/>
                </a:lnTo>
                <a:lnTo>
                  <a:pt x="297434" y="242824"/>
                </a:lnTo>
                <a:lnTo>
                  <a:pt x="289814" y="242824"/>
                </a:lnTo>
                <a:lnTo>
                  <a:pt x="289814" y="210312"/>
                </a:lnTo>
                <a:cubicBezTo>
                  <a:pt x="277368" y="223774"/>
                  <a:pt x="267335" y="232791"/>
                  <a:pt x="259715" y="237236"/>
                </a:cubicBezTo>
                <a:cubicBezTo>
                  <a:pt x="253365" y="240919"/>
                  <a:pt x="246126" y="242824"/>
                  <a:pt x="237744" y="242824"/>
                </a:cubicBezTo>
                <a:cubicBezTo>
                  <a:pt x="219710" y="242824"/>
                  <a:pt x="207899" y="233934"/>
                  <a:pt x="202311" y="216154"/>
                </a:cubicBezTo>
                <a:cubicBezTo>
                  <a:pt x="199898" y="208407"/>
                  <a:pt x="198628" y="197358"/>
                  <a:pt x="198628" y="183007"/>
                </a:cubicBezTo>
                <a:lnTo>
                  <a:pt x="198628" y="114554"/>
                </a:lnTo>
                <a:cubicBezTo>
                  <a:pt x="198628" y="103251"/>
                  <a:pt x="195580" y="96138"/>
                  <a:pt x="189357" y="92963"/>
                </a:cubicBezTo>
                <a:cubicBezTo>
                  <a:pt x="186309" y="91567"/>
                  <a:pt x="180721" y="90805"/>
                  <a:pt x="172720" y="90932"/>
                </a:cubicBezTo>
                <a:lnTo>
                  <a:pt x="172720" y="84709"/>
                </a:lnTo>
                <a:lnTo>
                  <a:pt x="226441" y="84709"/>
                </a:lnTo>
                <a:lnTo>
                  <a:pt x="226441" y="187452"/>
                </a:lnTo>
                <a:cubicBezTo>
                  <a:pt x="226441" y="210566"/>
                  <a:pt x="234950" y="222250"/>
                  <a:pt x="251841" y="222250"/>
                </a:cubicBezTo>
                <a:cubicBezTo>
                  <a:pt x="256667" y="222250"/>
                  <a:pt x="262128" y="220726"/>
                  <a:pt x="268224" y="217678"/>
                </a:cubicBezTo>
                <a:cubicBezTo>
                  <a:pt x="274320" y="214630"/>
                  <a:pt x="281559" y="208915"/>
                  <a:pt x="289814" y="200406"/>
                </a:cubicBezTo>
                <a:lnTo>
                  <a:pt x="289814" y="113538"/>
                </a:lnTo>
                <a:cubicBezTo>
                  <a:pt x="289814" y="104775"/>
                  <a:pt x="288290" y="98806"/>
                  <a:pt x="284988" y="95758"/>
                </a:cubicBezTo>
                <a:cubicBezTo>
                  <a:pt x="281813" y="92837"/>
                  <a:pt x="275209" y="91186"/>
                  <a:pt x="265303" y="90932"/>
                </a:cubicBezTo>
                <a:lnTo>
                  <a:pt x="265303" y="84709"/>
                </a:lnTo>
                <a:lnTo>
                  <a:pt x="317500" y="84709"/>
                </a:lnTo>
                <a:lnTo>
                  <a:pt x="317500" y="113538"/>
                </a:lnTo>
                <a:cubicBezTo>
                  <a:pt x="320929" y="113284"/>
                  <a:pt x="326009" y="112395"/>
                  <a:pt x="332740" y="110744"/>
                </a:cubicBezTo>
                <a:cubicBezTo>
                  <a:pt x="336042" y="109093"/>
                  <a:pt x="337185" y="107314"/>
                  <a:pt x="335915" y="105410"/>
                </a:cubicBezTo>
                <a:cubicBezTo>
                  <a:pt x="335915" y="105283"/>
                  <a:pt x="334645" y="104394"/>
                  <a:pt x="332105" y="102616"/>
                </a:cubicBezTo>
                <a:cubicBezTo>
                  <a:pt x="329692" y="100964"/>
                  <a:pt x="327914" y="99187"/>
                  <a:pt x="326898" y="97282"/>
                </a:cubicBezTo>
                <a:cubicBezTo>
                  <a:pt x="324612" y="93472"/>
                  <a:pt x="323977" y="89788"/>
                  <a:pt x="324993" y="86233"/>
                </a:cubicBezTo>
                <a:cubicBezTo>
                  <a:pt x="325882" y="82676"/>
                  <a:pt x="328295" y="79756"/>
                  <a:pt x="332232" y="77597"/>
                </a:cubicBezTo>
                <a:cubicBezTo>
                  <a:pt x="334645" y="76326"/>
                  <a:pt x="337185" y="75564"/>
                  <a:pt x="339852" y="75564"/>
                </a:cubicBezTo>
                <a:close/>
                <a:moveTo>
                  <a:pt x="2239772" y="6350"/>
                </a:moveTo>
                <a:lnTo>
                  <a:pt x="2245360" y="6350"/>
                </a:lnTo>
                <a:lnTo>
                  <a:pt x="2245360" y="198120"/>
                </a:lnTo>
                <a:cubicBezTo>
                  <a:pt x="2245360" y="210820"/>
                  <a:pt x="2245868" y="218821"/>
                  <a:pt x="2246884" y="221869"/>
                </a:cubicBezTo>
                <a:cubicBezTo>
                  <a:pt x="2248027" y="225044"/>
                  <a:pt x="2250186" y="227457"/>
                  <a:pt x="2253615" y="229108"/>
                </a:cubicBezTo>
                <a:cubicBezTo>
                  <a:pt x="2256917" y="230759"/>
                  <a:pt x="2263775" y="231648"/>
                  <a:pt x="2273935" y="231902"/>
                </a:cubicBezTo>
                <a:lnTo>
                  <a:pt x="2273935" y="238125"/>
                </a:lnTo>
                <a:lnTo>
                  <a:pt x="2188591" y="238125"/>
                </a:lnTo>
                <a:lnTo>
                  <a:pt x="2188591" y="231902"/>
                </a:lnTo>
                <a:cubicBezTo>
                  <a:pt x="2199259" y="231648"/>
                  <a:pt x="2206244" y="230759"/>
                  <a:pt x="2209419" y="229108"/>
                </a:cubicBezTo>
                <a:cubicBezTo>
                  <a:pt x="2212467" y="227584"/>
                  <a:pt x="2214626" y="225425"/>
                  <a:pt x="2215896" y="222631"/>
                </a:cubicBezTo>
                <a:cubicBezTo>
                  <a:pt x="2217166" y="219964"/>
                  <a:pt x="2217674" y="211709"/>
                  <a:pt x="2217674" y="198120"/>
                </a:cubicBezTo>
                <a:lnTo>
                  <a:pt x="2217674" y="75564"/>
                </a:lnTo>
                <a:cubicBezTo>
                  <a:pt x="2217674" y="59055"/>
                  <a:pt x="2217166" y="48387"/>
                  <a:pt x="2216023" y="43688"/>
                </a:cubicBezTo>
                <a:cubicBezTo>
                  <a:pt x="2215261" y="40132"/>
                  <a:pt x="2213864" y="37592"/>
                  <a:pt x="2211832" y="35813"/>
                </a:cubicBezTo>
                <a:cubicBezTo>
                  <a:pt x="2209673" y="34163"/>
                  <a:pt x="2207260" y="33401"/>
                  <a:pt x="2204339" y="33401"/>
                </a:cubicBezTo>
                <a:cubicBezTo>
                  <a:pt x="2200148" y="33401"/>
                  <a:pt x="2194433" y="35051"/>
                  <a:pt x="2187067" y="38608"/>
                </a:cubicBezTo>
                <a:lnTo>
                  <a:pt x="2184527" y="33401"/>
                </a:lnTo>
                <a:close/>
                <a:moveTo>
                  <a:pt x="1010158" y="6223"/>
                </a:moveTo>
                <a:lnTo>
                  <a:pt x="1040892" y="6223"/>
                </a:lnTo>
                <a:lnTo>
                  <a:pt x="1072769" y="61595"/>
                </a:lnTo>
                <a:lnTo>
                  <a:pt x="1067562" y="61595"/>
                </a:lnTo>
                <a:lnTo>
                  <a:pt x="1021842" y="26035"/>
                </a:lnTo>
                <a:lnTo>
                  <a:pt x="983488" y="61595"/>
                </a:lnTo>
                <a:lnTo>
                  <a:pt x="978408" y="61595"/>
                </a:lnTo>
                <a:close/>
                <a:moveTo>
                  <a:pt x="2920619" y="5334"/>
                </a:moveTo>
                <a:lnTo>
                  <a:pt x="2958084" y="5334"/>
                </a:lnTo>
                <a:lnTo>
                  <a:pt x="2908681" y="63119"/>
                </a:lnTo>
                <a:lnTo>
                  <a:pt x="2902966" y="63119"/>
                </a:lnTo>
                <a:close/>
                <a:moveTo>
                  <a:pt x="450469" y="5334"/>
                </a:moveTo>
                <a:lnTo>
                  <a:pt x="488061" y="5334"/>
                </a:lnTo>
                <a:lnTo>
                  <a:pt x="438658" y="63119"/>
                </a:lnTo>
                <a:lnTo>
                  <a:pt x="432943" y="63119"/>
                </a:lnTo>
                <a:close/>
                <a:moveTo>
                  <a:pt x="3699129" y="0"/>
                </a:moveTo>
                <a:lnTo>
                  <a:pt x="3706622" y="0"/>
                </a:lnTo>
                <a:lnTo>
                  <a:pt x="3706622" y="111251"/>
                </a:lnTo>
                <a:cubicBezTo>
                  <a:pt x="3721481" y="90551"/>
                  <a:pt x="3737483" y="80263"/>
                  <a:pt x="3754755" y="80263"/>
                </a:cubicBezTo>
                <a:cubicBezTo>
                  <a:pt x="3770503" y="80263"/>
                  <a:pt x="3784219" y="86995"/>
                  <a:pt x="3795903" y="100457"/>
                </a:cubicBezTo>
                <a:cubicBezTo>
                  <a:pt x="3807587" y="113919"/>
                  <a:pt x="3813429" y="132207"/>
                  <a:pt x="3813429" y="155575"/>
                </a:cubicBezTo>
                <a:cubicBezTo>
                  <a:pt x="3813429" y="182880"/>
                  <a:pt x="3804412" y="204724"/>
                  <a:pt x="3786378" y="221361"/>
                </a:cubicBezTo>
                <a:cubicBezTo>
                  <a:pt x="3770884" y="235712"/>
                  <a:pt x="3753485" y="242824"/>
                  <a:pt x="3734435" y="242824"/>
                </a:cubicBezTo>
                <a:cubicBezTo>
                  <a:pt x="3725545" y="242824"/>
                  <a:pt x="3716401" y="241173"/>
                  <a:pt x="3707257" y="237998"/>
                </a:cubicBezTo>
                <a:cubicBezTo>
                  <a:pt x="3697986" y="234696"/>
                  <a:pt x="3688588" y="229870"/>
                  <a:pt x="3679063" y="223393"/>
                </a:cubicBezTo>
                <a:lnTo>
                  <a:pt x="3679063" y="64516"/>
                </a:lnTo>
                <a:cubicBezTo>
                  <a:pt x="3679063" y="47117"/>
                  <a:pt x="3678555" y="36322"/>
                  <a:pt x="3677793" y="32385"/>
                </a:cubicBezTo>
                <a:cubicBezTo>
                  <a:pt x="3676904" y="28321"/>
                  <a:pt x="3675634" y="25654"/>
                  <a:pt x="3673856" y="24130"/>
                </a:cubicBezTo>
                <a:cubicBezTo>
                  <a:pt x="3672078" y="22733"/>
                  <a:pt x="3669792" y="21971"/>
                  <a:pt x="3667125" y="21971"/>
                </a:cubicBezTo>
                <a:cubicBezTo>
                  <a:pt x="3664077" y="21971"/>
                  <a:pt x="3660140" y="22860"/>
                  <a:pt x="3655441" y="24638"/>
                </a:cubicBezTo>
                <a:lnTo>
                  <a:pt x="3653028" y="18796"/>
                </a:lnTo>
                <a:close/>
                <a:moveTo>
                  <a:pt x="2540381" y="0"/>
                </a:moveTo>
                <a:lnTo>
                  <a:pt x="2547874" y="0"/>
                </a:lnTo>
                <a:lnTo>
                  <a:pt x="2547874" y="177292"/>
                </a:lnTo>
                <a:cubicBezTo>
                  <a:pt x="2547874" y="195326"/>
                  <a:pt x="2548255" y="206248"/>
                  <a:pt x="2549144" y="210185"/>
                </a:cubicBezTo>
                <a:cubicBezTo>
                  <a:pt x="2549906" y="214249"/>
                  <a:pt x="2551303" y="216916"/>
                  <a:pt x="2553081" y="218567"/>
                </a:cubicBezTo>
                <a:cubicBezTo>
                  <a:pt x="2554986" y="220091"/>
                  <a:pt x="2557145" y="220853"/>
                  <a:pt x="2559558" y="220853"/>
                </a:cubicBezTo>
                <a:cubicBezTo>
                  <a:pt x="2562606" y="220853"/>
                  <a:pt x="2566670" y="219964"/>
                  <a:pt x="2571623" y="218059"/>
                </a:cubicBezTo>
                <a:lnTo>
                  <a:pt x="2573528" y="223901"/>
                </a:lnTo>
                <a:lnTo>
                  <a:pt x="2527935" y="242824"/>
                </a:lnTo>
                <a:lnTo>
                  <a:pt x="2520188" y="242824"/>
                </a:lnTo>
                <a:lnTo>
                  <a:pt x="2520188" y="220853"/>
                </a:lnTo>
                <a:cubicBezTo>
                  <a:pt x="2512695" y="228727"/>
                  <a:pt x="2505456" y="234315"/>
                  <a:pt x="2498344" y="237744"/>
                </a:cubicBezTo>
                <a:cubicBezTo>
                  <a:pt x="2491105" y="241173"/>
                  <a:pt x="2483485" y="242824"/>
                  <a:pt x="2475230" y="242824"/>
                </a:cubicBezTo>
                <a:cubicBezTo>
                  <a:pt x="2458466" y="242824"/>
                  <a:pt x="2443861" y="235839"/>
                  <a:pt x="2431288" y="221742"/>
                </a:cubicBezTo>
                <a:cubicBezTo>
                  <a:pt x="2418842" y="207772"/>
                  <a:pt x="2412619" y="189738"/>
                  <a:pt x="2412619" y="167767"/>
                </a:cubicBezTo>
                <a:cubicBezTo>
                  <a:pt x="2412619" y="145796"/>
                  <a:pt x="2419477" y="125730"/>
                  <a:pt x="2433320" y="107442"/>
                </a:cubicBezTo>
                <a:cubicBezTo>
                  <a:pt x="2447163" y="89154"/>
                  <a:pt x="2464943" y="80010"/>
                  <a:pt x="2486787" y="80010"/>
                </a:cubicBezTo>
                <a:cubicBezTo>
                  <a:pt x="2500249" y="80010"/>
                  <a:pt x="2511425" y="84327"/>
                  <a:pt x="2520188" y="92963"/>
                </a:cubicBezTo>
                <a:lnTo>
                  <a:pt x="2520188" y="64643"/>
                </a:lnTo>
                <a:cubicBezTo>
                  <a:pt x="2520188" y="47117"/>
                  <a:pt x="2519807" y="36322"/>
                  <a:pt x="2518918" y="32385"/>
                </a:cubicBezTo>
                <a:cubicBezTo>
                  <a:pt x="2518156" y="28321"/>
                  <a:pt x="2516886" y="25654"/>
                  <a:pt x="2514981" y="24130"/>
                </a:cubicBezTo>
                <a:cubicBezTo>
                  <a:pt x="2513203" y="22733"/>
                  <a:pt x="2511044" y="21971"/>
                  <a:pt x="2508377" y="21971"/>
                </a:cubicBezTo>
                <a:cubicBezTo>
                  <a:pt x="2505456" y="21971"/>
                  <a:pt x="2501646" y="22860"/>
                  <a:pt x="2496820" y="24638"/>
                </a:cubicBezTo>
                <a:lnTo>
                  <a:pt x="2494661" y="18796"/>
                </a:lnTo>
                <a:close/>
                <a:moveTo>
                  <a:pt x="1497202" y="0"/>
                </a:moveTo>
                <a:lnTo>
                  <a:pt x="1504695" y="0"/>
                </a:lnTo>
                <a:lnTo>
                  <a:pt x="1504695" y="177292"/>
                </a:lnTo>
                <a:cubicBezTo>
                  <a:pt x="1504695" y="195326"/>
                  <a:pt x="1505077" y="206248"/>
                  <a:pt x="1505966" y="210185"/>
                </a:cubicBezTo>
                <a:cubicBezTo>
                  <a:pt x="1506727" y="214249"/>
                  <a:pt x="1508125" y="216916"/>
                  <a:pt x="1509902" y="218567"/>
                </a:cubicBezTo>
                <a:cubicBezTo>
                  <a:pt x="1511808" y="220091"/>
                  <a:pt x="1513967" y="220853"/>
                  <a:pt x="1516380" y="220853"/>
                </a:cubicBezTo>
                <a:cubicBezTo>
                  <a:pt x="1519427" y="220853"/>
                  <a:pt x="1523492" y="219964"/>
                  <a:pt x="1528445" y="218059"/>
                </a:cubicBezTo>
                <a:lnTo>
                  <a:pt x="1530350" y="223901"/>
                </a:lnTo>
                <a:lnTo>
                  <a:pt x="1484757" y="242824"/>
                </a:lnTo>
                <a:lnTo>
                  <a:pt x="1477010" y="242824"/>
                </a:lnTo>
                <a:lnTo>
                  <a:pt x="1477010" y="220853"/>
                </a:lnTo>
                <a:cubicBezTo>
                  <a:pt x="1469517" y="228727"/>
                  <a:pt x="1462277" y="234315"/>
                  <a:pt x="1455166" y="237744"/>
                </a:cubicBezTo>
                <a:cubicBezTo>
                  <a:pt x="1447927" y="241173"/>
                  <a:pt x="1440307" y="242824"/>
                  <a:pt x="1432052" y="242824"/>
                </a:cubicBezTo>
                <a:cubicBezTo>
                  <a:pt x="1415288" y="242824"/>
                  <a:pt x="1400683" y="235839"/>
                  <a:pt x="1388110" y="221742"/>
                </a:cubicBezTo>
                <a:cubicBezTo>
                  <a:pt x="1375664" y="207772"/>
                  <a:pt x="1369441" y="189738"/>
                  <a:pt x="1369441" y="167767"/>
                </a:cubicBezTo>
                <a:cubicBezTo>
                  <a:pt x="1369441" y="145796"/>
                  <a:pt x="1376299" y="125730"/>
                  <a:pt x="1390142" y="107442"/>
                </a:cubicBezTo>
                <a:cubicBezTo>
                  <a:pt x="1403985" y="89154"/>
                  <a:pt x="1421764" y="80010"/>
                  <a:pt x="1443608" y="80010"/>
                </a:cubicBezTo>
                <a:cubicBezTo>
                  <a:pt x="1457070" y="80010"/>
                  <a:pt x="1468247" y="84327"/>
                  <a:pt x="1477010" y="92963"/>
                </a:cubicBezTo>
                <a:lnTo>
                  <a:pt x="1477010" y="64643"/>
                </a:lnTo>
                <a:cubicBezTo>
                  <a:pt x="1477010" y="47117"/>
                  <a:pt x="1476629" y="36322"/>
                  <a:pt x="1475739" y="32385"/>
                </a:cubicBezTo>
                <a:cubicBezTo>
                  <a:pt x="1474977" y="28321"/>
                  <a:pt x="1473708" y="25654"/>
                  <a:pt x="1471802" y="24130"/>
                </a:cubicBezTo>
                <a:cubicBezTo>
                  <a:pt x="1470025" y="22733"/>
                  <a:pt x="1467866" y="21971"/>
                  <a:pt x="1465199" y="21971"/>
                </a:cubicBezTo>
                <a:cubicBezTo>
                  <a:pt x="1462277" y="21971"/>
                  <a:pt x="1458468" y="22860"/>
                  <a:pt x="1453642" y="24638"/>
                </a:cubicBezTo>
                <a:lnTo>
                  <a:pt x="1451483" y="18796"/>
                </a:lnTo>
                <a:close/>
                <a:moveTo>
                  <a:pt x="46101" y="0"/>
                </a:moveTo>
                <a:lnTo>
                  <a:pt x="53594" y="0"/>
                </a:lnTo>
                <a:lnTo>
                  <a:pt x="53594" y="111251"/>
                </a:lnTo>
                <a:cubicBezTo>
                  <a:pt x="68453" y="90551"/>
                  <a:pt x="84455" y="80263"/>
                  <a:pt x="101727" y="80263"/>
                </a:cubicBezTo>
                <a:cubicBezTo>
                  <a:pt x="117475" y="80263"/>
                  <a:pt x="131191" y="86995"/>
                  <a:pt x="142875" y="100457"/>
                </a:cubicBezTo>
                <a:cubicBezTo>
                  <a:pt x="154559" y="113919"/>
                  <a:pt x="160401" y="132207"/>
                  <a:pt x="160401" y="155575"/>
                </a:cubicBezTo>
                <a:cubicBezTo>
                  <a:pt x="160401" y="182880"/>
                  <a:pt x="151384" y="204724"/>
                  <a:pt x="133350" y="221361"/>
                </a:cubicBezTo>
                <a:cubicBezTo>
                  <a:pt x="117856" y="235712"/>
                  <a:pt x="100457" y="242824"/>
                  <a:pt x="81407" y="242824"/>
                </a:cubicBezTo>
                <a:cubicBezTo>
                  <a:pt x="72517" y="242824"/>
                  <a:pt x="63373" y="241173"/>
                  <a:pt x="54229" y="237998"/>
                </a:cubicBezTo>
                <a:cubicBezTo>
                  <a:pt x="44958" y="234696"/>
                  <a:pt x="35559" y="229870"/>
                  <a:pt x="26034" y="223393"/>
                </a:cubicBezTo>
                <a:lnTo>
                  <a:pt x="26034" y="64516"/>
                </a:lnTo>
                <a:cubicBezTo>
                  <a:pt x="26034" y="47117"/>
                  <a:pt x="25527" y="36322"/>
                  <a:pt x="24765" y="32385"/>
                </a:cubicBezTo>
                <a:cubicBezTo>
                  <a:pt x="23875" y="28321"/>
                  <a:pt x="22606" y="25654"/>
                  <a:pt x="20828" y="24130"/>
                </a:cubicBezTo>
                <a:cubicBezTo>
                  <a:pt x="19050" y="22733"/>
                  <a:pt x="16764" y="21971"/>
                  <a:pt x="14097" y="21971"/>
                </a:cubicBezTo>
                <a:cubicBezTo>
                  <a:pt x="11049" y="21971"/>
                  <a:pt x="7112" y="22860"/>
                  <a:pt x="2413" y="24638"/>
                </a:cubicBezTo>
                <a:lnTo>
                  <a:pt x="0" y="187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24840" y="1123114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a.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139190" y="1123114"/>
            <a:ext cx="2862897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Khảo sát hiện trạng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24840" y="1848792"/>
            <a:ext cx="1937829" cy="3939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b.  Phân tích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24840" y="2574216"/>
            <a:ext cx="33512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39190" y="2574216"/>
            <a:ext cx="126345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Thiết kế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24840" y="3299640"/>
            <a:ext cx="1918779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d.  Lập trình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24840" y="4025091"/>
            <a:ext cx="335030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139190" y="4025091"/>
            <a:ext cx="1437259" cy="3942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Kiểm thử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24840" y="4750742"/>
            <a:ext cx="297542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f.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39190" y="4750742"/>
            <a:ext cx="2792031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Cập nhật và bảo trì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76" y="1357122"/>
            <a:ext cx="5183124" cy="49019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2400" y="71436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Các bước xây dựng một dự án Web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-16967"/>
            <a:ext cx="8153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Cài đặt Server, MySQL, cấu hình chạy website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Hướng dẫn Download, cài đặt Wamp Server, cấu hình chạy PHP và MySq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600200"/>
            <a:ext cx="89916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5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1770951"/>
            <a:ext cx="1604285" cy="5555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3610" b="1" spc="10" dirty="0" smtClean="0">
                <a:solidFill>
                  <a:srgbClr val="1F497D"/>
                </a:solidFill>
                <a:latin typeface="Arial"/>
                <a:cs typeface="Arial"/>
              </a:rPr>
              <a:t>MỤC</a:t>
            </a:r>
            <a:r>
              <a:rPr sz="3610" b="1" spc="10" dirty="0" smtClean="0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sz="3610" b="1" spc="10" dirty="0">
                <a:solidFill>
                  <a:srgbClr val="1F497D"/>
                </a:solidFill>
                <a:latin typeface="Arial"/>
                <a:cs typeface="Arial"/>
              </a:rPr>
              <a:t>1: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8640" y="2196084"/>
            <a:ext cx="1745742" cy="46482"/>
          </a:xfrm>
          <a:custGeom>
            <a:avLst/>
            <a:gdLst/>
            <a:ahLst/>
            <a:cxnLst/>
            <a:rect l="l" t="t" r="r" b="b"/>
            <a:pathLst>
              <a:path w="1745742" h="46482">
                <a:moveTo>
                  <a:pt x="0" y="46482"/>
                </a:moveTo>
                <a:lnTo>
                  <a:pt x="0" y="0"/>
                </a:lnTo>
                <a:lnTo>
                  <a:pt x="1745742" y="0"/>
                </a:lnTo>
                <a:lnTo>
                  <a:pt x="1745742" y="46482"/>
                </a:lnTo>
                <a:lnTo>
                  <a:pt x="0" y="46482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4" y="2306574"/>
            <a:ext cx="8219693" cy="105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90" y="1524"/>
            <a:ext cx="563118" cy="785622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077518" y="194564"/>
            <a:ext cx="1757756" cy="331343"/>
          </a:xfrm>
          <a:custGeom>
            <a:avLst/>
            <a:gdLst/>
            <a:ahLst/>
            <a:cxnLst/>
            <a:rect l="l" t="t" r="r" b="b"/>
            <a:pathLst>
              <a:path w="1757756" h="331343">
                <a:moveTo>
                  <a:pt x="373838" y="294132"/>
                </a:moveTo>
                <a:cubicBezTo>
                  <a:pt x="379172" y="294132"/>
                  <a:pt x="383490" y="295910"/>
                  <a:pt x="387173" y="299593"/>
                </a:cubicBezTo>
                <a:cubicBezTo>
                  <a:pt x="390729" y="303276"/>
                  <a:pt x="392507" y="307594"/>
                  <a:pt x="392507" y="312801"/>
                </a:cubicBezTo>
                <a:cubicBezTo>
                  <a:pt x="392507" y="317881"/>
                  <a:pt x="390729" y="322199"/>
                  <a:pt x="387046" y="325882"/>
                </a:cubicBezTo>
                <a:cubicBezTo>
                  <a:pt x="383363" y="329565"/>
                  <a:pt x="379045" y="331343"/>
                  <a:pt x="373838" y="331343"/>
                </a:cubicBezTo>
                <a:cubicBezTo>
                  <a:pt x="368758" y="331343"/>
                  <a:pt x="364440" y="329565"/>
                  <a:pt x="360757" y="325882"/>
                </a:cubicBezTo>
                <a:cubicBezTo>
                  <a:pt x="357074" y="322199"/>
                  <a:pt x="355296" y="317881"/>
                  <a:pt x="355296" y="312801"/>
                </a:cubicBezTo>
                <a:cubicBezTo>
                  <a:pt x="355296" y="307467"/>
                  <a:pt x="357074" y="303149"/>
                  <a:pt x="360757" y="299466"/>
                </a:cubicBezTo>
                <a:cubicBezTo>
                  <a:pt x="364440" y="295910"/>
                  <a:pt x="368758" y="294132"/>
                  <a:pt x="373838" y="294132"/>
                </a:cubicBezTo>
                <a:close/>
                <a:moveTo>
                  <a:pt x="1738834" y="241427"/>
                </a:moveTo>
                <a:cubicBezTo>
                  <a:pt x="1744168" y="241427"/>
                  <a:pt x="1748613" y="243205"/>
                  <a:pt x="1752169" y="246888"/>
                </a:cubicBezTo>
                <a:cubicBezTo>
                  <a:pt x="1755852" y="250571"/>
                  <a:pt x="1757630" y="255016"/>
                  <a:pt x="1757630" y="260223"/>
                </a:cubicBezTo>
                <a:cubicBezTo>
                  <a:pt x="1757630" y="265303"/>
                  <a:pt x="1755852" y="269748"/>
                  <a:pt x="1752169" y="273304"/>
                </a:cubicBezTo>
                <a:cubicBezTo>
                  <a:pt x="1748486" y="276987"/>
                  <a:pt x="1744041" y="278765"/>
                  <a:pt x="1738834" y="278765"/>
                </a:cubicBezTo>
                <a:cubicBezTo>
                  <a:pt x="1733754" y="278765"/>
                  <a:pt x="1729309" y="276987"/>
                  <a:pt x="1725753" y="273304"/>
                </a:cubicBezTo>
                <a:cubicBezTo>
                  <a:pt x="1722070" y="269748"/>
                  <a:pt x="1720292" y="265303"/>
                  <a:pt x="1720292" y="260223"/>
                </a:cubicBezTo>
                <a:cubicBezTo>
                  <a:pt x="1720292" y="255016"/>
                  <a:pt x="1722070" y="250571"/>
                  <a:pt x="1725753" y="246888"/>
                </a:cubicBezTo>
                <a:cubicBezTo>
                  <a:pt x="1729309" y="243205"/>
                  <a:pt x="1733754" y="241427"/>
                  <a:pt x="1738834" y="241427"/>
                </a:cubicBezTo>
                <a:close/>
                <a:moveTo>
                  <a:pt x="1739215" y="115951"/>
                </a:moveTo>
                <a:cubicBezTo>
                  <a:pt x="1744295" y="115951"/>
                  <a:pt x="1748740" y="117855"/>
                  <a:pt x="1752296" y="121412"/>
                </a:cubicBezTo>
                <a:cubicBezTo>
                  <a:pt x="1755979" y="125095"/>
                  <a:pt x="1757757" y="129413"/>
                  <a:pt x="1757757" y="134620"/>
                </a:cubicBezTo>
                <a:cubicBezTo>
                  <a:pt x="1757757" y="139700"/>
                  <a:pt x="1755979" y="144145"/>
                  <a:pt x="1752296" y="147701"/>
                </a:cubicBezTo>
                <a:cubicBezTo>
                  <a:pt x="1748740" y="151384"/>
                  <a:pt x="1744295" y="153162"/>
                  <a:pt x="1739215" y="153162"/>
                </a:cubicBezTo>
                <a:cubicBezTo>
                  <a:pt x="1734135" y="153162"/>
                  <a:pt x="1729690" y="151384"/>
                  <a:pt x="1726134" y="147701"/>
                </a:cubicBezTo>
                <a:cubicBezTo>
                  <a:pt x="1722451" y="144145"/>
                  <a:pt x="1720673" y="139700"/>
                  <a:pt x="1720673" y="134620"/>
                </a:cubicBezTo>
                <a:cubicBezTo>
                  <a:pt x="1720673" y="129413"/>
                  <a:pt x="1722451" y="125095"/>
                  <a:pt x="1726134" y="121412"/>
                </a:cubicBezTo>
                <a:cubicBezTo>
                  <a:pt x="1729690" y="117855"/>
                  <a:pt x="1734135" y="115951"/>
                  <a:pt x="1739215" y="115951"/>
                </a:cubicBezTo>
                <a:close/>
                <a:moveTo>
                  <a:pt x="805257" y="59817"/>
                </a:moveTo>
                <a:cubicBezTo>
                  <a:pt x="795224" y="59817"/>
                  <a:pt x="783667" y="61341"/>
                  <a:pt x="770839" y="64642"/>
                </a:cubicBezTo>
                <a:lnTo>
                  <a:pt x="770839" y="257683"/>
                </a:lnTo>
                <a:cubicBezTo>
                  <a:pt x="785064" y="260731"/>
                  <a:pt x="797002" y="262382"/>
                  <a:pt x="806527" y="262382"/>
                </a:cubicBezTo>
                <a:cubicBezTo>
                  <a:pt x="832435" y="262382"/>
                  <a:pt x="853898" y="253238"/>
                  <a:pt x="871042" y="235077"/>
                </a:cubicBezTo>
                <a:cubicBezTo>
                  <a:pt x="888061" y="216916"/>
                  <a:pt x="896570" y="192151"/>
                  <a:pt x="896570" y="161036"/>
                </a:cubicBezTo>
                <a:cubicBezTo>
                  <a:pt x="896570" y="129667"/>
                  <a:pt x="888061" y="104902"/>
                  <a:pt x="871042" y="86867"/>
                </a:cubicBezTo>
                <a:cubicBezTo>
                  <a:pt x="853898" y="68834"/>
                  <a:pt x="832054" y="59817"/>
                  <a:pt x="805257" y="59817"/>
                </a:cubicBezTo>
                <a:close/>
                <a:moveTo>
                  <a:pt x="374346" y="54102"/>
                </a:moveTo>
                <a:cubicBezTo>
                  <a:pt x="354026" y="54102"/>
                  <a:pt x="337770" y="61595"/>
                  <a:pt x="325451" y="76708"/>
                </a:cubicBezTo>
                <a:cubicBezTo>
                  <a:pt x="310211" y="95377"/>
                  <a:pt x="302591" y="122936"/>
                  <a:pt x="302591" y="159004"/>
                </a:cubicBezTo>
                <a:cubicBezTo>
                  <a:pt x="302591" y="196088"/>
                  <a:pt x="310465" y="224663"/>
                  <a:pt x="326340" y="244602"/>
                </a:cubicBezTo>
                <a:cubicBezTo>
                  <a:pt x="338532" y="259715"/>
                  <a:pt x="354534" y="267335"/>
                  <a:pt x="374600" y="267335"/>
                </a:cubicBezTo>
                <a:cubicBezTo>
                  <a:pt x="395936" y="267335"/>
                  <a:pt x="413462" y="259080"/>
                  <a:pt x="427432" y="242443"/>
                </a:cubicBezTo>
                <a:cubicBezTo>
                  <a:pt x="441275" y="225806"/>
                  <a:pt x="448260" y="199517"/>
                  <a:pt x="448260" y="163703"/>
                </a:cubicBezTo>
                <a:cubicBezTo>
                  <a:pt x="448260" y="124841"/>
                  <a:pt x="440640" y="95885"/>
                  <a:pt x="425273" y="76835"/>
                </a:cubicBezTo>
                <a:cubicBezTo>
                  <a:pt x="413081" y="61595"/>
                  <a:pt x="396063" y="54102"/>
                  <a:pt x="374346" y="54102"/>
                </a:cubicBezTo>
                <a:close/>
                <a:moveTo>
                  <a:pt x="949783" y="46990"/>
                </a:moveTo>
                <a:lnTo>
                  <a:pt x="1047827" y="46990"/>
                </a:lnTo>
                <a:lnTo>
                  <a:pt x="1047827" y="53213"/>
                </a:lnTo>
                <a:lnTo>
                  <a:pt x="1039191" y="53213"/>
                </a:lnTo>
                <a:cubicBezTo>
                  <a:pt x="1029793" y="53213"/>
                  <a:pt x="1023062" y="56134"/>
                  <a:pt x="1018998" y="62103"/>
                </a:cubicBezTo>
                <a:cubicBezTo>
                  <a:pt x="1016204" y="66167"/>
                  <a:pt x="1014807" y="74549"/>
                  <a:pt x="1014807" y="87249"/>
                </a:cubicBezTo>
                <a:lnTo>
                  <a:pt x="1014807" y="186182"/>
                </a:lnTo>
                <a:cubicBezTo>
                  <a:pt x="1014807" y="194945"/>
                  <a:pt x="1015696" y="205105"/>
                  <a:pt x="1017220" y="216408"/>
                </a:cubicBezTo>
                <a:cubicBezTo>
                  <a:pt x="1018871" y="227838"/>
                  <a:pt x="1021792" y="236728"/>
                  <a:pt x="1026110" y="243078"/>
                </a:cubicBezTo>
                <a:cubicBezTo>
                  <a:pt x="1030301" y="249428"/>
                  <a:pt x="1036397" y="254762"/>
                  <a:pt x="1044398" y="258826"/>
                </a:cubicBezTo>
                <a:cubicBezTo>
                  <a:pt x="1052399" y="263017"/>
                  <a:pt x="1062178" y="265049"/>
                  <a:pt x="1073735" y="265049"/>
                </a:cubicBezTo>
                <a:cubicBezTo>
                  <a:pt x="1088594" y="265049"/>
                  <a:pt x="1101929" y="261747"/>
                  <a:pt x="1113613" y="255270"/>
                </a:cubicBezTo>
                <a:cubicBezTo>
                  <a:pt x="1125297" y="248793"/>
                  <a:pt x="1133425" y="240538"/>
                  <a:pt x="1137616" y="230505"/>
                </a:cubicBezTo>
                <a:cubicBezTo>
                  <a:pt x="1141934" y="220345"/>
                  <a:pt x="1144093" y="203200"/>
                  <a:pt x="1144093" y="179070"/>
                </a:cubicBezTo>
                <a:lnTo>
                  <a:pt x="1144093" y="87249"/>
                </a:lnTo>
                <a:cubicBezTo>
                  <a:pt x="1144093" y="73025"/>
                  <a:pt x="1142569" y="64135"/>
                  <a:pt x="1139394" y="60579"/>
                </a:cubicBezTo>
                <a:cubicBezTo>
                  <a:pt x="1135076" y="55626"/>
                  <a:pt x="1128599" y="53213"/>
                  <a:pt x="1119963" y="53213"/>
                </a:cubicBezTo>
                <a:lnTo>
                  <a:pt x="1111454" y="53213"/>
                </a:lnTo>
                <a:lnTo>
                  <a:pt x="1111454" y="46990"/>
                </a:lnTo>
                <a:lnTo>
                  <a:pt x="1190956" y="46990"/>
                </a:lnTo>
                <a:lnTo>
                  <a:pt x="1191845" y="46990"/>
                </a:lnTo>
                <a:lnTo>
                  <a:pt x="1252678" y="46990"/>
                </a:lnTo>
                <a:lnTo>
                  <a:pt x="1391362" y="217297"/>
                </a:lnTo>
                <a:lnTo>
                  <a:pt x="1391362" y="86360"/>
                </a:lnTo>
                <a:cubicBezTo>
                  <a:pt x="1391362" y="72390"/>
                  <a:pt x="1389838" y="63754"/>
                  <a:pt x="1386790" y="60198"/>
                </a:cubicBezTo>
                <a:cubicBezTo>
                  <a:pt x="1382599" y="55626"/>
                  <a:pt x="1376122" y="53213"/>
                  <a:pt x="1367105" y="53213"/>
                </a:cubicBezTo>
                <a:lnTo>
                  <a:pt x="1359231" y="53213"/>
                </a:lnTo>
                <a:lnTo>
                  <a:pt x="1359231" y="46990"/>
                </a:lnTo>
                <a:lnTo>
                  <a:pt x="1438352" y="46990"/>
                </a:lnTo>
                <a:lnTo>
                  <a:pt x="1438352" y="53213"/>
                </a:lnTo>
                <a:lnTo>
                  <a:pt x="1430224" y="53213"/>
                </a:lnTo>
                <a:cubicBezTo>
                  <a:pt x="1420699" y="53213"/>
                  <a:pt x="1413841" y="56134"/>
                  <a:pt x="1409904" y="61976"/>
                </a:cubicBezTo>
                <a:cubicBezTo>
                  <a:pt x="1407364" y="65532"/>
                  <a:pt x="1406094" y="73660"/>
                  <a:pt x="1406094" y="86360"/>
                </a:cubicBezTo>
                <a:lnTo>
                  <a:pt x="1406094" y="277749"/>
                </a:lnTo>
                <a:lnTo>
                  <a:pt x="1400125" y="277749"/>
                </a:lnTo>
                <a:lnTo>
                  <a:pt x="1250392" y="94868"/>
                </a:lnTo>
                <a:lnTo>
                  <a:pt x="1250392" y="234696"/>
                </a:lnTo>
                <a:cubicBezTo>
                  <a:pt x="1250392" y="248666"/>
                  <a:pt x="1251916" y="257429"/>
                  <a:pt x="1254964" y="260858"/>
                </a:cubicBezTo>
                <a:cubicBezTo>
                  <a:pt x="1259155" y="265557"/>
                  <a:pt x="1265759" y="267843"/>
                  <a:pt x="1274522" y="267843"/>
                </a:cubicBezTo>
                <a:lnTo>
                  <a:pt x="1282650" y="267843"/>
                </a:lnTo>
                <a:lnTo>
                  <a:pt x="1282650" y="274066"/>
                </a:lnTo>
                <a:lnTo>
                  <a:pt x="1203529" y="274066"/>
                </a:lnTo>
                <a:lnTo>
                  <a:pt x="1203529" y="267843"/>
                </a:lnTo>
                <a:lnTo>
                  <a:pt x="1211403" y="267843"/>
                </a:lnTo>
                <a:cubicBezTo>
                  <a:pt x="1221182" y="267843"/>
                  <a:pt x="1228040" y="264922"/>
                  <a:pt x="1231977" y="259207"/>
                </a:cubicBezTo>
                <a:cubicBezTo>
                  <a:pt x="1234517" y="255651"/>
                  <a:pt x="1235660" y="247396"/>
                  <a:pt x="1235660" y="234696"/>
                </a:cubicBezTo>
                <a:lnTo>
                  <a:pt x="1235660" y="76835"/>
                </a:lnTo>
                <a:cubicBezTo>
                  <a:pt x="1229183" y="69088"/>
                  <a:pt x="1224103" y="64008"/>
                  <a:pt x="1220674" y="61595"/>
                </a:cubicBezTo>
                <a:cubicBezTo>
                  <a:pt x="1217372" y="59182"/>
                  <a:pt x="1212292" y="56896"/>
                  <a:pt x="1205688" y="54737"/>
                </a:cubicBezTo>
                <a:cubicBezTo>
                  <a:pt x="1202513" y="53721"/>
                  <a:pt x="1197560" y="53213"/>
                  <a:pt x="1190956" y="53213"/>
                </a:cubicBezTo>
                <a:lnTo>
                  <a:pt x="1183336" y="53213"/>
                </a:lnTo>
                <a:cubicBezTo>
                  <a:pt x="1174319" y="53213"/>
                  <a:pt x="1167461" y="57023"/>
                  <a:pt x="1162635" y="64389"/>
                </a:cubicBezTo>
                <a:cubicBezTo>
                  <a:pt x="1160349" y="67945"/>
                  <a:pt x="1159206" y="75946"/>
                  <a:pt x="1159206" y="88518"/>
                </a:cubicBezTo>
                <a:lnTo>
                  <a:pt x="1159206" y="180594"/>
                </a:lnTo>
                <a:cubicBezTo>
                  <a:pt x="1159206" y="203454"/>
                  <a:pt x="1156920" y="221107"/>
                  <a:pt x="1152348" y="233680"/>
                </a:cubicBezTo>
                <a:cubicBezTo>
                  <a:pt x="1147903" y="246126"/>
                  <a:pt x="1139013" y="256921"/>
                  <a:pt x="1125805" y="265938"/>
                </a:cubicBezTo>
                <a:cubicBezTo>
                  <a:pt x="1112597" y="274955"/>
                  <a:pt x="1094563" y="279400"/>
                  <a:pt x="1071830" y="279400"/>
                </a:cubicBezTo>
                <a:cubicBezTo>
                  <a:pt x="1046938" y="279400"/>
                  <a:pt x="1028142" y="275082"/>
                  <a:pt x="1015314" y="266573"/>
                </a:cubicBezTo>
                <a:cubicBezTo>
                  <a:pt x="1002488" y="257937"/>
                  <a:pt x="993471" y="246380"/>
                  <a:pt x="988010" y="231902"/>
                </a:cubicBezTo>
                <a:cubicBezTo>
                  <a:pt x="984454" y="221996"/>
                  <a:pt x="982676" y="203327"/>
                  <a:pt x="982676" y="175895"/>
                </a:cubicBezTo>
                <a:lnTo>
                  <a:pt x="982676" y="87249"/>
                </a:lnTo>
                <a:cubicBezTo>
                  <a:pt x="982676" y="73279"/>
                  <a:pt x="980771" y="64135"/>
                  <a:pt x="976961" y="59817"/>
                </a:cubicBezTo>
                <a:cubicBezTo>
                  <a:pt x="973024" y="55372"/>
                  <a:pt x="966801" y="53213"/>
                  <a:pt x="958292" y="53213"/>
                </a:cubicBezTo>
                <a:lnTo>
                  <a:pt x="949783" y="53213"/>
                </a:lnTo>
                <a:close/>
                <a:moveTo>
                  <a:pt x="706070" y="46990"/>
                </a:moveTo>
                <a:lnTo>
                  <a:pt x="798526" y="46990"/>
                </a:lnTo>
                <a:cubicBezTo>
                  <a:pt x="832435" y="46990"/>
                  <a:pt x="858216" y="50927"/>
                  <a:pt x="875996" y="58547"/>
                </a:cubicBezTo>
                <a:cubicBezTo>
                  <a:pt x="893649" y="66293"/>
                  <a:pt x="907873" y="79121"/>
                  <a:pt x="918667" y="97028"/>
                </a:cubicBezTo>
                <a:cubicBezTo>
                  <a:pt x="929463" y="115062"/>
                  <a:pt x="934797" y="135763"/>
                  <a:pt x="934797" y="159385"/>
                </a:cubicBezTo>
                <a:cubicBezTo>
                  <a:pt x="934797" y="191008"/>
                  <a:pt x="925145" y="217424"/>
                  <a:pt x="905967" y="238633"/>
                </a:cubicBezTo>
                <a:cubicBezTo>
                  <a:pt x="884505" y="262255"/>
                  <a:pt x="851611" y="274066"/>
                  <a:pt x="807542" y="274066"/>
                </a:cubicBezTo>
                <a:lnTo>
                  <a:pt x="706070" y="274066"/>
                </a:lnTo>
                <a:lnTo>
                  <a:pt x="706070" y="267843"/>
                </a:lnTo>
                <a:lnTo>
                  <a:pt x="714579" y="267843"/>
                </a:lnTo>
                <a:cubicBezTo>
                  <a:pt x="724231" y="267843"/>
                  <a:pt x="731089" y="264795"/>
                  <a:pt x="735026" y="258699"/>
                </a:cubicBezTo>
                <a:cubicBezTo>
                  <a:pt x="737566" y="255016"/>
                  <a:pt x="738708" y="246761"/>
                  <a:pt x="738708" y="233934"/>
                </a:cubicBezTo>
                <a:lnTo>
                  <a:pt x="738708" y="87249"/>
                </a:lnTo>
                <a:cubicBezTo>
                  <a:pt x="738708" y="73025"/>
                  <a:pt x="737185" y="64135"/>
                  <a:pt x="734010" y="60579"/>
                </a:cubicBezTo>
                <a:cubicBezTo>
                  <a:pt x="729692" y="55626"/>
                  <a:pt x="723214" y="53213"/>
                  <a:pt x="714579" y="53213"/>
                </a:cubicBezTo>
                <a:lnTo>
                  <a:pt x="706070" y="53213"/>
                </a:lnTo>
                <a:close/>
                <a:moveTo>
                  <a:pt x="508331" y="46990"/>
                </a:moveTo>
                <a:lnTo>
                  <a:pt x="605613" y="46990"/>
                </a:lnTo>
                <a:lnTo>
                  <a:pt x="605613" y="53213"/>
                </a:lnTo>
                <a:lnTo>
                  <a:pt x="597485" y="53213"/>
                </a:lnTo>
                <a:cubicBezTo>
                  <a:pt x="588214" y="53213"/>
                  <a:pt x="581356" y="56007"/>
                  <a:pt x="577164" y="61467"/>
                </a:cubicBezTo>
                <a:cubicBezTo>
                  <a:pt x="574371" y="65024"/>
                  <a:pt x="572974" y="73533"/>
                  <a:pt x="572974" y="87249"/>
                </a:cubicBezTo>
                <a:lnTo>
                  <a:pt x="572974" y="233934"/>
                </a:lnTo>
                <a:cubicBezTo>
                  <a:pt x="572974" y="245364"/>
                  <a:pt x="573736" y="252984"/>
                  <a:pt x="575133" y="256667"/>
                </a:cubicBezTo>
                <a:cubicBezTo>
                  <a:pt x="576276" y="259461"/>
                  <a:pt x="578689" y="261874"/>
                  <a:pt x="582245" y="263906"/>
                </a:cubicBezTo>
                <a:cubicBezTo>
                  <a:pt x="586944" y="266573"/>
                  <a:pt x="592024" y="267843"/>
                  <a:pt x="597485" y="267843"/>
                </a:cubicBezTo>
                <a:lnTo>
                  <a:pt x="605613" y="267843"/>
                </a:lnTo>
                <a:lnTo>
                  <a:pt x="605613" y="274066"/>
                </a:lnTo>
                <a:lnTo>
                  <a:pt x="508331" y="274066"/>
                </a:lnTo>
                <a:lnTo>
                  <a:pt x="508331" y="267843"/>
                </a:lnTo>
                <a:lnTo>
                  <a:pt x="516459" y="267843"/>
                </a:lnTo>
                <a:cubicBezTo>
                  <a:pt x="525730" y="267843"/>
                  <a:pt x="532588" y="265176"/>
                  <a:pt x="536779" y="259715"/>
                </a:cubicBezTo>
                <a:cubicBezTo>
                  <a:pt x="539446" y="256032"/>
                  <a:pt x="540843" y="247523"/>
                  <a:pt x="540843" y="233934"/>
                </a:cubicBezTo>
                <a:lnTo>
                  <a:pt x="540843" y="87249"/>
                </a:lnTo>
                <a:cubicBezTo>
                  <a:pt x="540843" y="75692"/>
                  <a:pt x="540081" y="68072"/>
                  <a:pt x="538684" y="64389"/>
                </a:cubicBezTo>
                <a:cubicBezTo>
                  <a:pt x="537541" y="61595"/>
                  <a:pt x="535255" y="59309"/>
                  <a:pt x="531826" y="57277"/>
                </a:cubicBezTo>
                <a:cubicBezTo>
                  <a:pt x="526873" y="54610"/>
                  <a:pt x="521793" y="53213"/>
                  <a:pt x="516459" y="53213"/>
                </a:cubicBezTo>
                <a:lnTo>
                  <a:pt x="508331" y="53213"/>
                </a:lnTo>
                <a:close/>
                <a:moveTo>
                  <a:pt x="0" y="46990"/>
                </a:moveTo>
                <a:lnTo>
                  <a:pt x="61621" y="46990"/>
                </a:lnTo>
                <a:lnTo>
                  <a:pt x="200356" y="217297"/>
                </a:lnTo>
                <a:lnTo>
                  <a:pt x="200356" y="86360"/>
                </a:lnTo>
                <a:cubicBezTo>
                  <a:pt x="200356" y="72390"/>
                  <a:pt x="198832" y="63754"/>
                  <a:pt x="195784" y="60198"/>
                </a:cubicBezTo>
                <a:cubicBezTo>
                  <a:pt x="191593" y="55626"/>
                  <a:pt x="185065" y="53213"/>
                  <a:pt x="176137" y="53213"/>
                </a:cubicBezTo>
                <a:lnTo>
                  <a:pt x="168275" y="53213"/>
                </a:lnTo>
                <a:lnTo>
                  <a:pt x="168275" y="46990"/>
                </a:lnTo>
                <a:lnTo>
                  <a:pt x="247346" y="46990"/>
                </a:lnTo>
                <a:lnTo>
                  <a:pt x="247346" y="53213"/>
                </a:lnTo>
                <a:lnTo>
                  <a:pt x="239218" y="53213"/>
                </a:lnTo>
                <a:cubicBezTo>
                  <a:pt x="229693" y="53213"/>
                  <a:pt x="222835" y="56134"/>
                  <a:pt x="218771" y="61976"/>
                </a:cubicBezTo>
                <a:cubicBezTo>
                  <a:pt x="216358" y="65532"/>
                  <a:pt x="215088" y="73660"/>
                  <a:pt x="215088" y="86360"/>
                </a:cubicBezTo>
                <a:lnTo>
                  <a:pt x="215088" y="277749"/>
                </a:lnTo>
                <a:lnTo>
                  <a:pt x="209119" y="277749"/>
                </a:lnTo>
                <a:lnTo>
                  <a:pt x="59436" y="94868"/>
                </a:lnTo>
                <a:lnTo>
                  <a:pt x="59436" y="234696"/>
                </a:lnTo>
                <a:cubicBezTo>
                  <a:pt x="59436" y="248666"/>
                  <a:pt x="60948" y="257429"/>
                  <a:pt x="63958" y="260858"/>
                </a:cubicBezTo>
                <a:cubicBezTo>
                  <a:pt x="68199" y="265557"/>
                  <a:pt x="74727" y="267843"/>
                  <a:pt x="83554" y="267843"/>
                </a:cubicBezTo>
                <a:lnTo>
                  <a:pt x="91580" y="267843"/>
                </a:lnTo>
                <a:lnTo>
                  <a:pt x="91580" y="274066"/>
                </a:lnTo>
                <a:lnTo>
                  <a:pt x="12561" y="274066"/>
                </a:lnTo>
                <a:lnTo>
                  <a:pt x="12561" y="267843"/>
                </a:lnTo>
                <a:lnTo>
                  <a:pt x="20422" y="267843"/>
                </a:lnTo>
                <a:cubicBezTo>
                  <a:pt x="30137" y="267843"/>
                  <a:pt x="37008" y="264922"/>
                  <a:pt x="41021" y="259207"/>
                </a:cubicBezTo>
                <a:cubicBezTo>
                  <a:pt x="43472" y="255651"/>
                  <a:pt x="44704" y="247396"/>
                  <a:pt x="44704" y="234696"/>
                </a:cubicBezTo>
                <a:lnTo>
                  <a:pt x="44704" y="76835"/>
                </a:lnTo>
                <a:cubicBezTo>
                  <a:pt x="38126" y="69088"/>
                  <a:pt x="33122" y="64008"/>
                  <a:pt x="29718" y="61595"/>
                </a:cubicBezTo>
                <a:cubicBezTo>
                  <a:pt x="26315" y="59182"/>
                  <a:pt x="21324" y="56896"/>
                  <a:pt x="14732" y="54737"/>
                </a:cubicBezTo>
                <a:cubicBezTo>
                  <a:pt x="11494" y="53721"/>
                  <a:pt x="6592" y="53213"/>
                  <a:pt x="0" y="53213"/>
                </a:cubicBezTo>
                <a:close/>
                <a:moveTo>
                  <a:pt x="1575512" y="41783"/>
                </a:moveTo>
                <a:cubicBezTo>
                  <a:pt x="1583767" y="41783"/>
                  <a:pt x="1591260" y="42545"/>
                  <a:pt x="1597991" y="43815"/>
                </a:cubicBezTo>
                <a:cubicBezTo>
                  <a:pt x="1604722" y="45212"/>
                  <a:pt x="1614247" y="48133"/>
                  <a:pt x="1626693" y="52704"/>
                </a:cubicBezTo>
                <a:cubicBezTo>
                  <a:pt x="1632916" y="55117"/>
                  <a:pt x="1637107" y="56261"/>
                  <a:pt x="1639266" y="56261"/>
                </a:cubicBezTo>
                <a:cubicBezTo>
                  <a:pt x="1641298" y="56261"/>
                  <a:pt x="1643203" y="55245"/>
                  <a:pt x="1644727" y="53340"/>
                </a:cubicBezTo>
                <a:cubicBezTo>
                  <a:pt x="1646251" y="51308"/>
                  <a:pt x="1647140" y="47498"/>
                  <a:pt x="1647394" y="41783"/>
                </a:cubicBezTo>
                <a:lnTo>
                  <a:pt x="1653617" y="41783"/>
                </a:lnTo>
                <a:lnTo>
                  <a:pt x="1659459" y="113538"/>
                </a:lnTo>
                <a:lnTo>
                  <a:pt x="1653617" y="113538"/>
                </a:lnTo>
                <a:cubicBezTo>
                  <a:pt x="1647775" y="95630"/>
                  <a:pt x="1640028" y="82168"/>
                  <a:pt x="1630757" y="73152"/>
                </a:cubicBezTo>
                <a:cubicBezTo>
                  <a:pt x="1617168" y="60071"/>
                  <a:pt x="1599896" y="53593"/>
                  <a:pt x="1578687" y="53593"/>
                </a:cubicBezTo>
                <a:cubicBezTo>
                  <a:pt x="1549731" y="53593"/>
                  <a:pt x="1527760" y="65024"/>
                  <a:pt x="1512647" y="87884"/>
                </a:cubicBezTo>
                <a:cubicBezTo>
                  <a:pt x="1500074" y="107188"/>
                  <a:pt x="1493724" y="130175"/>
                  <a:pt x="1493724" y="156845"/>
                </a:cubicBezTo>
                <a:cubicBezTo>
                  <a:pt x="1493724" y="178562"/>
                  <a:pt x="1497915" y="198247"/>
                  <a:pt x="1506297" y="216154"/>
                </a:cubicBezTo>
                <a:cubicBezTo>
                  <a:pt x="1514679" y="233934"/>
                  <a:pt x="1525601" y="247142"/>
                  <a:pt x="1539190" y="255397"/>
                </a:cubicBezTo>
                <a:cubicBezTo>
                  <a:pt x="1552779" y="263652"/>
                  <a:pt x="1566749" y="267843"/>
                  <a:pt x="1580973" y="267843"/>
                </a:cubicBezTo>
                <a:cubicBezTo>
                  <a:pt x="1589355" y="267843"/>
                  <a:pt x="1597483" y="266827"/>
                  <a:pt x="1605230" y="264668"/>
                </a:cubicBezTo>
                <a:cubicBezTo>
                  <a:pt x="1613104" y="262509"/>
                  <a:pt x="1620597" y="259461"/>
                  <a:pt x="1627836" y="255270"/>
                </a:cubicBezTo>
                <a:lnTo>
                  <a:pt x="1627836" y="189738"/>
                </a:lnTo>
                <a:cubicBezTo>
                  <a:pt x="1627836" y="178308"/>
                  <a:pt x="1626947" y="170815"/>
                  <a:pt x="1625296" y="167386"/>
                </a:cubicBezTo>
                <a:cubicBezTo>
                  <a:pt x="1623518" y="163830"/>
                  <a:pt x="1620851" y="161163"/>
                  <a:pt x="1617168" y="159258"/>
                </a:cubicBezTo>
                <a:cubicBezTo>
                  <a:pt x="1613612" y="157479"/>
                  <a:pt x="1607262" y="156591"/>
                  <a:pt x="1597991" y="156591"/>
                </a:cubicBezTo>
                <a:lnTo>
                  <a:pt x="1597991" y="150114"/>
                </a:lnTo>
                <a:lnTo>
                  <a:pt x="1686002" y="150114"/>
                </a:lnTo>
                <a:lnTo>
                  <a:pt x="1686002" y="156591"/>
                </a:lnTo>
                <a:lnTo>
                  <a:pt x="1681811" y="156591"/>
                </a:lnTo>
                <a:cubicBezTo>
                  <a:pt x="1673048" y="156591"/>
                  <a:pt x="1667079" y="159385"/>
                  <a:pt x="1663904" y="165227"/>
                </a:cubicBezTo>
                <a:cubicBezTo>
                  <a:pt x="1661618" y="169418"/>
                  <a:pt x="1660475" y="177546"/>
                  <a:pt x="1660475" y="189738"/>
                </a:cubicBezTo>
                <a:lnTo>
                  <a:pt x="1660475" y="259207"/>
                </a:lnTo>
                <a:cubicBezTo>
                  <a:pt x="1647648" y="266065"/>
                  <a:pt x="1634948" y="271145"/>
                  <a:pt x="1622502" y="274447"/>
                </a:cubicBezTo>
                <a:cubicBezTo>
                  <a:pt x="1610056" y="277622"/>
                  <a:pt x="1596086" y="279273"/>
                  <a:pt x="1580846" y="279273"/>
                </a:cubicBezTo>
                <a:cubicBezTo>
                  <a:pt x="1536904" y="279273"/>
                  <a:pt x="1503630" y="265176"/>
                  <a:pt x="1480897" y="237109"/>
                </a:cubicBezTo>
                <a:cubicBezTo>
                  <a:pt x="1463752" y="216027"/>
                  <a:pt x="1455243" y="191643"/>
                  <a:pt x="1455243" y="164084"/>
                </a:cubicBezTo>
                <a:cubicBezTo>
                  <a:pt x="1455243" y="144145"/>
                  <a:pt x="1460069" y="124967"/>
                  <a:pt x="1469594" y="106679"/>
                </a:cubicBezTo>
                <a:cubicBezTo>
                  <a:pt x="1481024" y="84836"/>
                  <a:pt x="1496645" y="68072"/>
                  <a:pt x="1516457" y="56388"/>
                </a:cubicBezTo>
                <a:cubicBezTo>
                  <a:pt x="1533094" y="46736"/>
                  <a:pt x="1552779" y="41783"/>
                  <a:pt x="1575512" y="41783"/>
                </a:cubicBezTo>
                <a:close/>
                <a:moveTo>
                  <a:pt x="377521" y="41783"/>
                </a:moveTo>
                <a:cubicBezTo>
                  <a:pt x="406985" y="41783"/>
                  <a:pt x="432639" y="53086"/>
                  <a:pt x="454229" y="75438"/>
                </a:cubicBezTo>
                <a:cubicBezTo>
                  <a:pt x="475819" y="97790"/>
                  <a:pt x="486614" y="125729"/>
                  <a:pt x="486614" y="159258"/>
                </a:cubicBezTo>
                <a:cubicBezTo>
                  <a:pt x="486614" y="193675"/>
                  <a:pt x="475692" y="222377"/>
                  <a:pt x="453975" y="245110"/>
                </a:cubicBezTo>
                <a:cubicBezTo>
                  <a:pt x="432131" y="267843"/>
                  <a:pt x="405842" y="279273"/>
                  <a:pt x="374854" y="279273"/>
                </a:cubicBezTo>
                <a:cubicBezTo>
                  <a:pt x="343612" y="279273"/>
                  <a:pt x="317450" y="268097"/>
                  <a:pt x="296114" y="245999"/>
                </a:cubicBezTo>
                <a:cubicBezTo>
                  <a:pt x="274905" y="223774"/>
                  <a:pt x="264237" y="194945"/>
                  <a:pt x="264237" y="159766"/>
                </a:cubicBezTo>
                <a:cubicBezTo>
                  <a:pt x="264237" y="123698"/>
                  <a:pt x="276556" y="94234"/>
                  <a:pt x="301067" y="71501"/>
                </a:cubicBezTo>
                <a:cubicBezTo>
                  <a:pt x="322403" y="51689"/>
                  <a:pt x="347930" y="41783"/>
                  <a:pt x="377521" y="41783"/>
                </a:cubicBezTo>
                <a:close/>
                <a:moveTo>
                  <a:pt x="363170" y="0"/>
                </a:moveTo>
                <a:lnTo>
                  <a:pt x="390983" y="0"/>
                </a:lnTo>
                <a:lnTo>
                  <a:pt x="419558" y="24257"/>
                </a:lnTo>
                <a:lnTo>
                  <a:pt x="414859" y="24257"/>
                </a:lnTo>
                <a:lnTo>
                  <a:pt x="376378" y="11303"/>
                </a:lnTo>
                <a:lnTo>
                  <a:pt x="339294" y="24257"/>
                </a:lnTo>
                <a:lnTo>
                  <a:pt x="334722" y="242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96240" y="1223112"/>
            <a:ext cx="3740403" cy="4498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40" spc="10" dirty="0">
                <a:latin typeface="Times New Roman"/>
                <a:cs typeface="Times New Roman"/>
              </a:rPr>
              <a:t>1.  Webpage – Website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96240" y="1954858"/>
            <a:ext cx="4993068" cy="4496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latin typeface="Times New Roman"/>
                <a:cs typeface="Times New Roman"/>
              </a:rPr>
              <a:t>2.  HTML, XHTML, DHTML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96240" y="2686377"/>
            <a:ext cx="5068506" cy="4496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latin typeface="Times New Roman"/>
                <a:cs typeface="Times New Roman"/>
              </a:rPr>
              <a:t>3.  Các ngôn ngữ lập trình web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96240" y="3417897"/>
            <a:ext cx="6473889" cy="4496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spc="10" dirty="0">
                <a:latin typeface="Times New Roman"/>
                <a:cs typeface="Times New Roman"/>
              </a:rPr>
              <a:t>4.  Web Server – Web Browser – HTTP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96240" y="4149445"/>
            <a:ext cx="3579622" cy="44988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latin typeface="Times New Roman"/>
                <a:cs typeface="Times New Roman"/>
              </a:rPr>
              <a:t>5.  Mô hình ứng dụng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396240" y="4881192"/>
            <a:ext cx="5312600" cy="4496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40" spc="10" dirty="0">
                <a:latin typeface="Times New Roman"/>
                <a:cs typeface="Times New Roman"/>
              </a:rPr>
              <a:t>6.  Quá trình Request – Respone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396240" y="5612712"/>
            <a:ext cx="5714938" cy="4496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latin typeface="Times New Roman"/>
                <a:cs typeface="Times New Roman"/>
              </a:rPr>
              <a:t>7. Các bước xây dựng 1 dự án web</a:t>
            </a:r>
            <a:endParaRPr sz="310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88208" y="-2044"/>
            <a:ext cx="3048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1524"/>
            <a:ext cx="563118" cy="785622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3154045" y="379086"/>
            <a:ext cx="86562" cy="25282"/>
          </a:xfrm>
          <a:custGeom>
            <a:avLst/>
            <a:gdLst/>
            <a:ahLst/>
            <a:cxnLst/>
            <a:rect l="l" t="t" r="r" b="b"/>
            <a:pathLst>
              <a:path w="86562" h="25282">
                <a:moveTo>
                  <a:pt x="0" y="25282"/>
                </a:moveTo>
                <a:lnTo>
                  <a:pt x="0" y="0"/>
                </a:lnTo>
                <a:lnTo>
                  <a:pt x="86562" y="0"/>
                </a:lnTo>
                <a:lnTo>
                  <a:pt x="86562" y="25282"/>
                </a:lnTo>
                <a:lnTo>
                  <a:pt x="0" y="2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38321" y="236347"/>
            <a:ext cx="1473327" cy="237490"/>
          </a:xfrm>
          <a:custGeom>
            <a:avLst/>
            <a:gdLst/>
            <a:ahLst/>
            <a:cxnLst/>
            <a:rect l="l" t="t" r="r" b="b"/>
            <a:pathLst>
              <a:path w="1473327" h="237490">
                <a:moveTo>
                  <a:pt x="629159" y="121285"/>
                </a:moveTo>
                <a:cubicBezTo>
                  <a:pt x="622174" y="121285"/>
                  <a:pt x="616332" y="121412"/>
                  <a:pt x="611379" y="121666"/>
                </a:cubicBezTo>
                <a:cubicBezTo>
                  <a:pt x="606425" y="121793"/>
                  <a:pt x="602488" y="122174"/>
                  <a:pt x="599441" y="122809"/>
                </a:cubicBezTo>
                <a:lnTo>
                  <a:pt x="599441" y="215900"/>
                </a:lnTo>
                <a:cubicBezTo>
                  <a:pt x="612394" y="218948"/>
                  <a:pt x="625222" y="220345"/>
                  <a:pt x="637794" y="220345"/>
                </a:cubicBezTo>
                <a:cubicBezTo>
                  <a:pt x="657988" y="220345"/>
                  <a:pt x="673482" y="215900"/>
                  <a:pt x="684023" y="206756"/>
                </a:cubicBezTo>
                <a:cubicBezTo>
                  <a:pt x="694691" y="197612"/>
                  <a:pt x="699898" y="186436"/>
                  <a:pt x="699898" y="172974"/>
                </a:cubicBezTo>
                <a:cubicBezTo>
                  <a:pt x="699898" y="164211"/>
                  <a:pt x="697485" y="155702"/>
                  <a:pt x="692786" y="147574"/>
                </a:cubicBezTo>
                <a:cubicBezTo>
                  <a:pt x="687960" y="139446"/>
                  <a:pt x="680086" y="132969"/>
                  <a:pt x="669291" y="128270"/>
                </a:cubicBezTo>
                <a:cubicBezTo>
                  <a:pt x="658496" y="123571"/>
                  <a:pt x="645034" y="121285"/>
                  <a:pt x="629159" y="121285"/>
                </a:cubicBezTo>
                <a:close/>
                <a:moveTo>
                  <a:pt x="629667" y="16509"/>
                </a:moveTo>
                <a:cubicBezTo>
                  <a:pt x="618491" y="16509"/>
                  <a:pt x="608457" y="17653"/>
                  <a:pt x="599441" y="20193"/>
                </a:cubicBezTo>
                <a:lnTo>
                  <a:pt x="599441" y="107442"/>
                </a:lnTo>
                <a:cubicBezTo>
                  <a:pt x="603632" y="108204"/>
                  <a:pt x="608331" y="108712"/>
                  <a:pt x="613665" y="109093"/>
                </a:cubicBezTo>
                <a:cubicBezTo>
                  <a:pt x="618872" y="109474"/>
                  <a:pt x="624713" y="109728"/>
                  <a:pt x="631191" y="109728"/>
                </a:cubicBezTo>
                <a:cubicBezTo>
                  <a:pt x="647447" y="109728"/>
                  <a:pt x="659638" y="107950"/>
                  <a:pt x="667894" y="104394"/>
                </a:cubicBezTo>
                <a:cubicBezTo>
                  <a:pt x="676022" y="100965"/>
                  <a:pt x="682372" y="95504"/>
                  <a:pt x="686690" y="88265"/>
                </a:cubicBezTo>
                <a:cubicBezTo>
                  <a:pt x="691007" y="81026"/>
                  <a:pt x="693294" y="73152"/>
                  <a:pt x="693294" y="64516"/>
                </a:cubicBezTo>
                <a:cubicBezTo>
                  <a:pt x="693294" y="51181"/>
                  <a:pt x="687832" y="39878"/>
                  <a:pt x="677038" y="30480"/>
                </a:cubicBezTo>
                <a:cubicBezTo>
                  <a:pt x="666116" y="21209"/>
                  <a:pt x="650368" y="16509"/>
                  <a:pt x="629667" y="16509"/>
                </a:cubicBezTo>
                <a:close/>
                <a:moveTo>
                  <a:pt x="1278764" y="5207"/>
                </a:moveTo>
                <a:lnTo>
                  <a:pt x="1453770" y="5207"/>
                </a:lnTo>
                <a:lnTo>
                  <a:pt x="1456310" y="54991"/>
                </a:lnTo>
                <a:lnTo>
                  <a:pt x="1449706" y="54991"/>
                </a:lnTo>
                <a:cubicBezTo>
                  <a:pt x="1447420" y="43053"/>
                  <a:pt x="1444880" y="34797"/>
                  <a:pt x="1441959" y="30353"/>
                </a:cubicBezTo>
                <a:cubicBezTo>
                  <a:pt x="1439165" y="25908"/>
                  <a:pt x="1434974" y="22479"/>
                  <a:pt x="1429386" y="20193"/>
                </a:cubicBezTo>
                <a:cubicBezTo>
                  <a:pt x="1424814" y="18415"/>
                  <a:pt x="1416940" y="17653"/>
                  <a:pt x="1405764" y="17653"/>
                </a:cubicBezTo>
                <a:lnTo>
                  <a:pt x="1343407" y="17653"/>
                </a:lnTo>
                <a:lnTo>
                  <a:pt x="1343407" y="107442"/>
                </a:lnTo>
                <a:lnTo>
                  <a:pt x="1393318" y="107442"/>
                </a:lnTo>
                <a:cubicBezTo>
                  <a:pt x="1406272" y="107442"/>
                  <a:pt x="1414908" y="105409"/>
                  <a:pt x="1419226" y="101472"/>
                </a:cubicBezTo>
                <a:cubicBezTo>
                  <a:pt x="1425068" y="96393"/>
                  <a:pt x="1428370" y="87376"/>
                  <a:pt x="1429005" y="74421"/>
                </a:cubicBezTo>
                <a:lnTo>
                  <a:pt x="1435228" y="74421"/>
                </a:lnTo>
                <a:lnTo>
                  <a:pt x="1435228" y="153416"/>
                </a:lnTo>
                <a:lnTo>
                  <a:pt x="1429005" y="153416"/>
                </a:lnTo>
                <a:cubicBezTo>
                  <a:pt x="1427481" y="142367"/>
                  <a:pt x="1425830" y="135255"/>
                  <a:pt x="1424306" y="132207"/>
                </a:cubicBezTo>
                <a:cubicBezTo>
                  <a:pt x="1422274" y="128270"/>
                  <a:pt x="1418972" y="125222"/>
                  <a:pt x="1414400" y="122936"/>
                </a:cubicBezTo>
                <a:cubicBezTo>
                  <a:pt x="1409828" y="120777"/>
                  <a:pt x="1402843" y="119634"/>
                  <a:pt x="1393318" y="119634"/>
                </a:cubicBezTo>
                <a:lnTo>
                  <a:pt x="1343407" y="119634"/>
                </a:lnTo>
                <a:lnTo>
                  <a:pt x="1343407" y="194437"/>
                </a:lnTo>
                <a:cubicBezTo>
                  <a:pt x="1343407" y="204470"/>
                  <a:pt x="1343915" y="210566"/>
                  <a:pt x="1344804" y="212725"/>
                </a:cubicBezTo>
                <a:cubicBezTo>
                  <a:pt x="1345693" y="215011"/>
                  <a:pt x="1347217" y="216662"/>
                  <a:pt x="1349503" y="217932"/>
                </a:cubicBezTo>
                <a:cubicBezTo>
                  <a:pt x="1351662" y="219202"/>
                  <a:pt x="1355980" y="219837"/>
                  <a:pt x="1362203" y="219837"/>
                </a:cubicBezTo>
                <a:lnTo>
                  <a:pt x="1400684" y="219837"/>
                </a:lnTo>
                <a:cubicBezTo>
                  <a:pt x="1413511" y="219837"/>
                  <a:pt x="1422909" y="218948"/>
                  <a:pt x="1428624" y="217170"/>
                </a:cubicBezTo>
                <a:cubicBezTo>
                  <a:pt x="1434466" y="215392"/>
                  <a:pt x="1440054" y="211963"/>
                  <a:pt x="1445388" y="206629"/>
                </a:cubicBezTo>
                <a:cubicBezTo>
                  <a:pt x="1452373" y="199771"/>
                  <a:pt x="1459358" y="189357"/>
                  <a:pt x="1466724" y="175387"/>
                </a:cubicBezTo>
                <a:lnTo>
                  <a:pt x="1473328" y="175387"/>
                </a:lnTo>
                <a:lnTo>
                  <a:pt x="1453770" y="232283"/>
                </a:lnTo>
                <a:lnTo>
                  <a:pt x="1278764" y="232283"/>
                </a:lnTo>
                <a:lnTo>
                  <a:pt x="1278764" y="226060"/>
                </a:lnTo>
                <a:lnTo>
                  <a:pt x="1286892" y="226060"/>
                </a:lnTo>
                <a:cubicBezTo>
                  <a:pt x="1292226" y="226060"/>
                  <a:pt x="1297306" y="224790"/>
                  <a:pt x="1302132" y="222250"/>
                </a:cubicBezTo>
                <a:cubicBezTo>
                  <a:pt x="1305688" y="220472"/>
                  <a:pt x="1308101" y="217805"/>
                  <a:pt x="1309371" y="214249"/>
                </a:cubicBezTo>
                <a:cubicBezTo>
                  <a:pt x="1310641" y="210566"/>
                  <a:pt x="1311276" y="203327"/>
                  <a:pt x="1311276" y="192278"/>
                </a:cubicBezTo>
                <a:lnTo>
                  <a:pt x="1311276" y="44704"/>
                </a:lnTo>
                <a:cubicBezTo>
                  <a:pt x="1311276" y="30353"/>
                  <a:pt x="1309879" y="21463"/>
                  <a:pt x="1306958" y="18160"/>
                </a:cubicBezTo>
                <a:cubicBezTo>
                  <a:pt x="1302894" y="13716"/>
                  <a:pt x="1296163" y="11430"/>
                  <a:pt x="1286892" y="11430"/>
                </a:cubicBezTo>
                <a:lnTo>
                  <a:pt x="1278764" y="11430"/>
                </a:lnTo>
                <a:close/>
                <a:moveTo>
                  <a:pt x="1075310" y="5207"/>
                </a:moveTo>
                <a:lnTo>
                  <a:pt x="1260603" y="5207"/>
                </a:lnTo>
                <a:lnTo>
                  <a:pt x="1263143" y="58546"/>
                </a:lnTo>
                <a:lnTo>
                  <a:pt x="1256793" y="58546"/>
                </a:lnTo>
                <a:cubicBezTo>
                  <a:pt x="1255523" y="49149"/>
                  <a:pt x="1253872" y="42418"/>
                  <a:pt x="1251713" y="38354"/>
                </a:cubicBezTo>
                <a:cubicBezTo>
                  <a:pt x="1248284" y="31877"/>
                  <a:pt x="1243712" y="27178"/>
                  <a:pt x="1237997" y="24130"/>
                </a:cubicBezTo>
                <a:cubicBezTo>
                  <a:pt x="1232155" y="20955"/>
                  <a:pt x="1224662" y="19431"/>
                  <a:pt x="1215264" y="19431"/>
                </a:cubicBezTo>
                <a:lnTo>
                  <a:pt x="1183260" y="19431"/>
                </a:lnTo>
                <a:lnTo>
                  <a:pt x="1183260" y="192913"/>
                </a:lnTo>
                <a:cubicBezTo>
                  <a:pt x="1183260" y="206883"/>
                  <a:pt x="1184784" y="215646"/>
                  <a:pt x="1187832" y="219075"/>
                </a:cubicBezTo>
                <a:cubicBezTo>
                  <a:pt x="1192023" y="223774"/>
                  <a:pt x="1198627" y="226060"/>
                  <a:pt x="1207390" y="226060"/>
                </a:cubicBezTo>
                <a:lnTo>
                  <a:pt x="1215264" y="226060"/>
                </a:lnTo>
                <a:lnTo>
                  <a:pt x="1215264" y="232283"/>
                </a:lnTo>
                <a:lnTo>
                  <a:pt x="1118998" y="232283"/>
                </a:lnTo>
                <a:lnTo>
                  <a:pt x="1118998" y="226060"/>
                </a:lnTo>
                <a:lnTo>
                  <a:pt x="1126999" y="226060"/>
                </a:lnTo>
                <a:cubicBezTo>
                  <a:pt x="1136651" y="226060"/>
                  <a:pt x="1143382" y="223139"/>
                  <a:pt x="1147446" y="217424"/>
                </a:cubicBezTo>
                <a:cubicBezTo>
                  <a:pt x="1149859" y="213868"/>
                  <a:pt x="1151129" y="205613"/>
                  <a:pt x="1151129" y="192913"/>
                </a:cubicBezTo>
                <a:lnTo>
                  <a:pt x="1151129" y="19431"/>
                </a:lnTo>
                <a:lnTo>
                  <a:pt x="1123824" y="19431"/>
                </a:lnTo>
                <a:cubicBezTo>
                  <a:pt x="1113283" y="19431"/>
                  <a:pt x="1105663" y="20320"/>
                  <a:pt x="1101218" y="21844"/>
                </a:cubicBezTo>
                <a:cubicBezTo>
                  <a:pt x="1095376" y="24003"/>
                  <a:pt x="1090423" y="28067"/>
                  <a:pt x="1086359" y="34035"/>
                </a:cubicBezTo>
                <a:cubicBezTo>
                  <a:pt x="1082168" y="40132"/>
                  <a:pt x="1079755" y="48259"/>
                  <a:pt x="1078993" y="58546"/>
                </a:cubicBezTo>
                <a:lnTo>
                  <a:pt x="1072643" y="58546"/>
                </a:lnTo>
                <a:close/>
                <a:moveTo>
                  <a:pt x="956438" y="5207"/>
                </a:moveTo>
                <a:lnTo>
                  <a:pt x="1053720" y="5207"/>
                </a:lnTo>
                <a:lnTo>
                  <a:pt x="1053720" y="11430"/>
                </a:lnTo>
                <a:lnTo>
                  <a:pt x="1045592" y="11430"/>
                </a:lnTo>
                <a:cubicBezTo>
                  <a:pt x="1036321" y="11430"/>
                  <a:pt x="1029463" y="14224"/>
                  <a:pt x="1025272" y="19684"/>
                </a:cubicBezTo>
                <a:cubicBezTo>
                  <a:pt x="1022478" y="23241"/>
                  <a:pt x="1021081" y="31750"/>
                  <a:pt x="1021081" y="45466"/>
                </a:cubicBezTo>
                <a:lnTo>
                  <a:pt x="1021081" y="192151"/>
                </a:lnTo>
                <a:cubicBezTo>
                  <a:pt x="1021081" y="203581"/>
                  <a:pt x="1021843" y="211201"/>
                  <a:pt x="1023240" y="214884"/>
                </a:cubicBezTo>
                <a:cubicBezTo>
                  <a:pt x="1024383" y="217678"/>
                  <a:pt x="1026796" y="220091"/>
                  <a:pt x="1030352" y="222123"/>
                </a:cubicBezTo>
                <a:cubicBezTo>
                  <a:pt x="1035051" y="224790"/>
                  <a:pt x="1040131" y="226060"/>
                  <a:pt x="1045592" y="226060"/>
                </a:cubicBezTo>
                <a:lnTo>
                  <a:pt x="1053720" y="226060"/>
                </a:lnTo>
                <a:lnTo>
                  <a:pt x="1053720" y="232283"/>
                </a:lnTo>
                <a:lnTo>
                  <a:pt x="956438" y="232283"/>
                </a:lnTo>
                <a:lnTo>
                  <a:pt x="956438" y="226060"/>
                </a:lnTo>
                <a:lnTo>
                  <a:pt x="964566" y="226060"/>
                </a:lnTo>
                <a:cubicBezTo>
                  <a:pt x="973837" y="226060"/>
                  <a:pt x="980695" y="223393"/>
                  <a:pt x="984886" y="217932"/>
                </a:cubicBezTo>
                <a:cubicBezTo>
                  <a:pt x="987553" y="214249"/>
                  <a:pt x="988950" y="205740"/>
                  <a:pt x="988950" y="192151"/>
                </a:cubicBezTo>
                <a:lnTo>
                  <a:pt x="988950" y="45466"/>
                </a:lnTo>
                <a:cubicBezTo>
                  <a:pt x="988950" y="33909"/>
                  <a:pt x="988188" y="26289"/>
                  <a:pt x="986791" y="22606"/>
                </a:cubicBezTo>
                <a:cubicBezTo>
                  <a:pt x="985648" y="19812"/>
                  <a:pt x="983362" y="17526"/>
                  <a:pt x="979933" y="15494"/>
                </a:cubicBezTo>
                <a:cubicBezTo>
                  <a:pt x="974980" y="12827"/>
                  <a:pt x="969900" y="11430"/>
                  <a:pt x="964566" y="11430"/>
                </a:cubicBezTo>
                <a:lnTo>
                  <a:pt x="956438" y="11430"/>
                </a:lnTo>
                <a:close/>
                <a:moveTo>
                  <a:pt x="534544" y="5207"/>
                </a:moveTo>
                <a:lnTo>
                  <a:pt x="632588" y="5207"/>
                </a:lnTo>
                <a:cubicBezTo>
                  <a:pt x="651003" y="5207"/>
                  <a:pt x="665607" y="6604"/>
                  <a:pt x="676657" y="9271"/>
                </a:cubicBezTo>
                <a:cubicBezTo>
                  <a:pt x="693421" y="13334"/>
                  <a:pt x="706248" y="20446"/>
                  <a:pt x="715011" y="30607"/>
                </a:cubicBezTo>
                <a:cubicBezTo>
                  <a:pt x="723774" y="40767"/>
                  <a:pt x="728219" y="52578"/>
                  <a:pt x="728219" y="65913"/>
                </a:cubicBezTo>
                <a:cubicBezTo>
                  <a:pt x="728219" y="77216"/>
                  <a:pt x="724790" y="87376"/>
                  <a:pt x="717805" y="96393"/>
                </a:cubicBezTo>
                <a:cubicBezTo>
                  <a:pt x="710947" y="105409"/>
                  <a:pt x="700787" y="112014"/>
                  <a:pt x="687198" y="116459"/>
                </a:cubicBezTo>
                <a:cubicBezTo>
                  <a:pt x="702946" y="119761"/>
                  <a:pt x="714757" y="125095"/>
                  <a:pt x="722504" y="132461"/>
                </a:cubicBezTo>
                <a:cubicBezTo>
                  <a:pt x="733425" y="142748"/>
                  <a:pt x="738760" y="155321"/>
                  <a:pt x="738760" y="170180"/>
                </a:cubicBezTo>
                <a:cubicBezTo>
                  <a:pt x="738760" y="181483"/>
                  <a:pt x="735204" y="192278"/>
                  <a:pt x="728092" y="202565"/>
                </a:cubicBezTo>
                <a:cubicBezTo>
                  <a:pt x="720980" y="212852"/>
                  <a:pt x="711074" y="220472"/>
                  <a:pt x="698628" y="225171"/>
                </a:cubicBezTo>
                <a:cubicBezTo>
                  <a:pt x="686182" y="229870"/>
                  <a:pt x="667259" y="232283"/>
                  <a:pt x="641732" y="232283"/>
                </a:cubicBezTo>
                <a:lnTo>
                  <a:pt x="534544" y="232283"/>
                </a:lnTo>
                <a:lnTo>
                  <a:pt x="534544" y="226060"/>
                </a:lnTo>
                <a:lnTo>
                  <a:pt x="543053" y="226060"/>
                </a:lnTo>
                <a:cubicBezTo>
                  <a:pt x="552578" y="226060"/>
                  <a:pt x="559309" y="223012"/>
                  <a:pt x="563500" y="217043"/>
                </a:cubicBezTo>
                <a:cubicBezTo>
                  <a:pt x="566040" y="213106"/>
                  <a:pt x="567310" y="204851"/>
                  <a:pt x="567310" y="192151"/>
                </a:cubicBezTo>
                <a:lnTo>
                  <a:pt x="567310" y="45466"/>
                </a:lnTo>
                <a:cubicBezTo>
                  <a:pt x="567310" y="31369"/>
                  <a:pt x="565659" y="22479"/>
                  <a:pt x="562484" y="18796"/>
                </a:cubicBezTo>
                <a:cubicBezTo>
                  <a:pt x="558166" y="13843"/>
                  <a:pt x="551688" y="11430"/>
                  <a:pt x="543053" y="11430"/>
                </a:cubicBezTo>
                <a:lnTo>
                  <a:pt x="534544" y="11430"/>
                </a:lnTo>
                <a:close/>
                <a:moveTo>
                  <a:pt x="326263" y="5207"/>
                </a:moveTo>
                <a:lnTo>
                  <a:pt x="501269" y="5207"/>
                </a:lnTo>
                <a:lnTo>
                  <a:pt x="503810" y="54991"/>
                </a:lnTo>
                <a:lnTo>
                  <a:pt x="497206" y="54991"/>
                </a:lnTo>
                <a:cubicBezTo>
                  <a:pt x="494919" y="43053"/>
                  <a:pt x="492380" y="34797"/>
                  <a:pt x="489459" y="30353"/>
                </a:cubicBezTo>
                <a:cubicBezTo>
                  <a:pt x="486665" y="25908"/>
                  <a:pt x="482474" y="22479"/>
                  <a:pt x="476886" y="20193"/>
                </a:cubicBezTo>
                <a:cubicBezTo>
                  <a:pt x="472313" y="18415"/>
                  <a:pt x="464440" y="17653"/>
                  <a:pt x="453263" y="17653"/>
                </a:cubicBezTo>
                <a:lnTo>
                  <a:pt x="390907" y="17653"/>
                </a:lnTo>
                <a:lnTo>
                  <a:pt x="390907" y="107442"/>
                </a:lnTo>
                <a:lnTo>
                  <a:pt x="440818" y="107442"/>
                </a:lnTo>
                <a:cubicBezTo>
                  <a:pt x="453772" y="107442"/>
                  <a:pt x="462407" y="105409"/>
                  <a:pt x="466725" y="101472"/>
                </a:cubicBezTo>
                <a:cubicBezTo>
                  <a:pt x="472568" y="96393"/>
                  <a:pt x="475869" y="87376"/>
                  <a:pt x="476505" y="74421"/>
                </a:cubicBezTo>
                <a:lnTo>
                  <a:pt x="482728" y="74421"/>
                </a:lnTo>
                <a:lnTo>
                  <a:pt x="482728" y="153416"/>
                </a:lnTo>
                <a:lnTo>
                  <a:pt x="476505" y="153416"/>
                </a:lnTo>
                <a:cubicBezTo>
                  <a:pt x="474981" y="142367"/>
                  <a:pt x="473330" y="135255"/>
                  <a:pt x="471806" y="132207"/>
                </a:cubicBezTo>
                <a:cubicBezTo>
                  <a:pt x="469774" y="128270"/>
                  <a:pt x="466472" y="125222"/>
                  <a:pt x="461900" y="122936"/>
                </a:cubicBezTo>
                <a:cubicBezTo>
                  <a:pt x="457328" y="120777"/>
                  <a:pt x="450343" y="119634"/>
                  <a:pt x="440818" y="119634"/>
                </a:cubicBezTo>
                <a:lnTo>
                  <a:pt x="390907" y="119634"/>
                </a:lnTo>
                <a:lnTo>
                  <a:pt x="390907" y="194437"/>
                </a:lnTo>
                <a:cubicBezTo>
                  <a:pt x="390907" y="204470"/>
                  <a:pt x="391415" y="210566"/>
                  <a:pt x="392304" y="212725"/>
                </a:cubicBezTo>
                <a:cubicBezTo>
                  <a:pt x="393193" y="215011"/>
                  <a:pt x="394717" y="216662"/>
                  <a:pt x="397003" y="217932"/>
                </a:cubicBezTo>
                <a:cubicBezTo>
                  <a:pt x="399162" y="219202"/>
                  <a:pt x="403480" y="219837"/>
                  <a:pt x="409703" y="219837"/>
                </a:cubicBezTo>
                <a:lnTo>
                  <a:pt x="448184" y="219837"/>
                </a:lnTo>
                <a:cubicBezTo>
                  <a:pt x="461011" y="219837"/>
                  <a:pt x="470409" y="218948"/>
                  <a:pt x="476124" y="217170"/>
                </a:cubicBezTo>
                <a:cubicBezTo>
                  <a:pt x="481966" y="215392"/>
                  <a:pt x="487554" y="211963"/>
                  <a:pt x="492888" y="206629"/>
                </a:cubicBezTo>
                <a:cubicBezTo>
                  <a:pt x="499873" y="199771"/>
                  <a:pt x="506857" y="189357"/>
                  <a:pt x="514224" y="175387"/>
                </a:cubicBezTo>
                <a:lnTo>
                  <a:pt x="520828" y="175387"/>
                </a:lnTo>
                <a:lnTo>
                  <a:pt x="501269" y="232283"/>
                </a:lnTo>
                <a:lnTo>
                  <a:pt x="326263" y="232283"/>
                </a:lnTo>
                <a:lnTo>
                  <a:pt x="326263" y="226060"/>
                </a:lnTo>
                <a:lnTo>
                  <a:pt x="334392" y="226060"/>
                </a:lnTo>
                <a:cubicBezTo>
                  <a:pt x="339725" y="226060"/>
                  <a:pt x="344806" y="224790"/>
                  <a:pt x="349632" y="222250"/>
                </a:cubicBezTo>
                <a:cubicBezTo>
                  <a:pt x="353188" y="220472"/>
                  <a:pt x="355600" y="217805"/>
                  <a:pt x="356871" y="214249"/>
                </a:cubicBezTo>
                <a:cubicBezTo>
                  <a:pt x="358141" y="210566"/>
                  <a:pt x="358775" y="203327"/>
                  <a:pt x="358775" y="192278"/>
                </a:cubicBezTo>
                <a:lnTo>
                  <a:pt x="358775" y="44704"/>
                </a:lnTo>
                <a:cubicBezTo>
                  <a:pt x="358775" y="30353"/>
                  <a:pt x="357379" y="21463"/>
                  <a:pt x="354457" y="18160"/>
                </a:cubicBezTo>
                <a:cubicBezTo>
                  <a:pt x="350394" y="13716"/>
                  <a:pt x="343663" y="11430"/>
                  <a:pt x="334392" y="11430"/>
                </a:cubicBezTo>
                <a:lnTo>
                  <a:pt x="326263" y="11430"/>
                </a:lnTo>
                <a:close/>
                <a:moveTo>
                  <a:pt x="0" y="5207"/>
                </a:moveTo>
                <a:lnTo>
                  <a:pt x="83948" y="5207"/>
                </a:lnTo>
                <a:lnTo>
                  <a:pt x="83948" y="11430"/>
                </a:lnTo>
                <a:lnTo>
                  <a:pt x="80011" y="11430"/>
                </a:lnTo>
                <a:cubicBezTo>
                  <a:pt x="74042" y="11430"/>
                  <a:pt x="69597" y="12827"/>
                  <a:pt x="66422" y="15494"/>
                </a:cubicBezTo>
                <a:cubicBezTo>
                  <a:pt x="63247" y="18160"/>
                  <a:pt x="61723" y="21335"/>
                  <a:pt x="61723" y="25146"/>
                </a:cubicBezTo>
                <a:cubicBezTo>
                  <a:pt x="61723" y="29083"/>
                  <a:pt x="64136" y="38100"/>
                  <a:pt x="69088" y="52070"/>
                </a:cubicBezTo>
                <a:lnTo>
                  <a:pt x="113793" y="179578"/>
                </a:lnTo>
                <a:lnTo>
                  <a:pt x="151512" y="71246"/>
                </a:lnTo>
                <a:lnTo>
                  <a:pt x="144781" y="52070"/>
                </a:lnTo>
                <a:lnTo>
                  <a:pt x="139447" y="36830"/>
                </a:lnTo>
                <a:cubicBezTo>
                  <a:pt x="137034" y="31369"/>
                  <a:pt x="134494" y="26416"/>
                  <a:pt x="131573" y="22097"/>
                </a:cubicBezTo>
                <a:cubicBezTo>
                  <a:pt x="130049" y="20066"/>
                  <a:pt x="128271" y="18288"/>
                  <a:pt x="126238" y="16764"/>
                </a:cubicBezTo>
                <a:cubicBezTo>
                  <a:pt x="123444" y="14732"/>
                  <a:pt x="120650" y="13334"/>
                  <a:pt x="117857" y="12446"/>
                </a:cubicBezTo>
                <a:cubicBezTo>
                  <a:pt x="115698" y="11810"/>
                  <a:pt x="112396" y="11430"/>
                  <a:pt x="107824" y="11430"/>
                </a:cubicBezTo>
                <a:lnTo>
                  <a:pt x="107824" y="5207"/>
                </a:lnTo>
                <a:lnTo>
                  <a:pt x="196216" y="5207"/>
                </a:lnTo>
                <a:lnTo>
                  <a:pt x="196216" y="11430"/>
                </a:lnTo>
                <a:lnTo>
                  <a:pt x="190119" y="11430"/>
                </a:lnTo>
                <a:cubicBezTo>
                  <a:pt x="183897" y="11430"/>
                  <a:pt x="179325" y="12827"/>
                  <a:pt x="176404" y="15494"/>
                </a:cubicBezTo>
                <a:cubicBezTo>
                  <a:pt x="173482" y="18160"/>
                  <a:pt x="172086" y="21717"/>
                  <a:pt x="172086" y="26289"/>
                </a:cubicBezTo>
                <a:cubicBezTo>
                  <a:pt x="172086" y="32004"/>
                  <a:pt x="174625" y="41909"/>
                  <a:pt x="179579" y="56134"/>
                </a:cubicBezTo>
                <a:lnTo>
                  <a:pt x="223140" y="179578"/>
                </a:lnTo>
                <a:lnTo>
                  <a:pt x="266319" y="54483"/>
                </a:lnTo>
                <a:cubicBezTo>
                  <a:pt x="271273" y="40640"/>
                  <a:pt x="273686" y="30988"/>
                  <a:pt x="273686" y="25654"/>
                </a:cubicBezTo>
                <a:cubicBezTo>
                  <a:pt x="273686" y="23114"/>
                  <a:pt x="272924" y="20701"/>
                  <a:pt x="271273" y="18415"/>
                </a:cubicBezTo>
                <a:cubicBezTo>
                  <a:pt x="269622" y="16256"/>
                  <a:pt x="267590" y="14732"/>
                  <a:pt x="265177" y="13843"/>
                </a:cubicBezTo>
                <a:cubicBezTo>
                  <a:pt x="260859" y="12192"/>
                  <a:pt x="255398" y="11430"/>
                  <a:pt x="248540" y="11430"/>
                </a:cubicBezTo>
                <a:lnTo>
                  <a:pt x="248540" y="5207"/>
                </a:lnTo>
                <a:lnTo>
                  <a:pt x="316357" y="5207"/>
                </a:lnTo>
                <a:lnTo>
                  <a:pt x="316357" y="11430"/>
                </a:lnTo>
                <a:cubicBezTo>
                  <a:pt x="310516" y="11430"/>
                  <a:pt x="305690" y="12446"/>
                  <a:pt x="302007" y="14605"/>
                </a:cubicBezTo>
                <a:cubicBezTo>
                  <a:pt x="298324" y="16764"/>
                  <a:pt x="294768" y="20701"/>
                  <a:pt x="291466" y="26543"/>
                </a:cubicBezTo>
                <a:cubicBezTo>
                  <a:pt x="289180" y="30353"/>
                  <a:pt x="285750" y="39751"/>
                  <a:pt x="280925" y="54483"/>
                </a:cubicBezTo>
                <a:lnTo>
                  <a:pt x="217552" y="237490"/>
                </a:lnTo>
                <a:lnTo>
                  <a:pt x="210948" y="237490"/>
                </a:lnTo>
                <a:lnTo>
                  <a:pt x="159132" y="92329"/>
                </a:lnTo>
                <a:lnTo>
                  <a:pt x="107824" y="237490"/>
                </a:lnTo>
                <a:lnTo>
                  <a:pt x="101728" y="237490"/>
                </a:lnTo>
                <a:lnTo>
                  <a:pt x="34291" y="48895"/>
                </a:lnTo>
                <a:cubicBezTo>
                  <a:pt x="29211" y="34925"/>
                  <a:pt x="26036" y="26543"/>
                  <a:pt x="24766" y="24003"/>
                </a:cubicBezTo>
                <a:cubicBezTo>
                  <a:pt x="22480" y="19812"/>
                  <a:pt x="19432" y="16637"/>
                  <a:pt x="15622" y="14478"/>
                </a:cubicBezTo>
                <a:cubicBezTo>
                  <a:pt x="11812" y="12446"/>
                  <a:pt x="6478" y="11430"/>
                  <a:pt x="0" y="11430"/>
                </a:cubicBezTo>
                <a:close/>
                <a:moveTo>
                  <a:pt x="845313" y="0"/>
                </a:moveTo>
                <a:cubicBezTo>
                  <a:pt x="857378" y="0"/>
                  <a:pt x="870205" y="3047"/>
                  <a:pt x="883667" y="8890"/>
                </a:cubicBezTo>
                <a:cubicBezTo>
                  <a:pt x="889890" y="11684"/>
                  <a:pt x="894335" y="13081"/>
                  <a:pt x="896875" y="13081"/>
                </a:cubicBezTo>
                <a:cubicBezTo>
                  <a:pt x="899796" y="13081"/>
                  <a:pt x="902209" y="12192"/>
                  <a:pt x="903987" y="10541"/>
                </a:cubicBezTo>
                <a:cubicBezTo>
                  <a:pt x="905892" y="8763"/>
                  <a:pt x="907289" y="5334"/>
                  <a:pt x="908432" y="0"/>
                </a:cubicBezTo>
                <a:lnTo>
                  <a:pt x="914655" y="0"/>
                </a:lnTo>
                <a:lnTo>
                  <a:pt x="914655" y="78613"/>
                </a:lnTo>
                <a:lnTo>
                  <a:pt x="908432" y="78613"/>
                </a:lnTo>
                <a:cubicBezTo>
                  <a:pt x="906400" y="63500"/>
                  <a:pt x="902844" y="51562"/>
                  <a:pt x="897637" y="42545"/>
                </a:cubicBezTo>
                <a:cubicBezTo>
                  <a:pt x="892430" y="33655"/>
                  <a:pt x="885064" y="26543"/>
                  <a:pt x="875412" y="21335"/>
                </a:cubicBezTo>
                <a:cubicBezTo>
                  <a:pt x="865887" y="16129"/>
                  <a:pt x="855981" y="13462"/>
                  <a:pt x="845694" y="13462"/>
                </a:cubicBezTo>
                <a:cubicBezTo>
                  <a:pt x="834010" y="13462"/>
                  <a:pt x="824485" y="17018"/>
                  <a:pt x="816865" y="24130"/>
                </a:cubicBezTo>
                <a:cubicBezTo>
                  <a:pt x="809244" y="31115"/>
                  <a:pt x="805435" y="39243"/>
                  <a:pt x="805435" y="48259"/>
                </a:cubicBezTo>
                <a:cubicBezTo>
                  <a:pt x="805435" y="55245"/>
                  <a:pt x="807848" y="61468"/>
                  <a:pt x="812674" y="67183"/>
                </a:cubicBezTo>
                <a:cubicBezTo>
                  <a:pt x="819659" y="75565"/>
                  <a:pt x="836042" y="86741"/>
                  <a:pt x="862077" y="100710"/>
                </a:cubicBezTo>
                <a:cubicBezTo>
                  <a:pt x="883286" y="112014"/>
                  <a:pt x="897764" y="120777"/>
                  <a:pt x="905511" y="126873"/>
                </a:cubicBezTo>
                <a:cubicBezTo>
                  <a:pt x="913258" y="132969"/>
                  <a:pt x="919227" y="140081"/>
                  <a:pt x="923418" y="148463"/>
                </a:cubicBezTo>
                <a:cubicBezTo>
                  <a:pt x="927609" y="156718"/>
                  <a:pt x="929768" y="165354"/>
                  <a:pt x="929768" y="174371"/>
                </a:cubicBezTo>
                <a:cubicBezTo>
                  <a:pt x="929768" y="191516"/>
                  <a:pt x="923037" y="206375"/>
                  <a:pt x="909702" y="218821"/>
                </a:cubicBezTo>
                <a:cubicBezTo>
                  <a:pt x="896367" y="231267"/>
                  <a:pt x="879222" y="237490"/>
                  <a:pt x="858267" y="237490"/>
                </a:cubicBezTo>
                <a:cubicBezTo>
                  <a:pt x="851663" y="237490"/>
                  <a:pt x="845440" y="236982"/>
                  <a:pt x="839598" y="235966"/>
                </a:cubicBezTo>
                <a:cubicBezTo>
                  <a:pt x="836169" y="235458"/>
                  <a:pt x="829057" y="233426"/>
                  <a:pt x="818135" y="229870"/>
                </a:cubicBezTo>
                <a:cubicBezTo>
                  <a:pt x="807213" y="226314"/>
                  <a:pt x="800355" y="224536"/>
                  <a:pt x="797434" y="224536"/>
                </a:cubicBezTo>
                <a:cubicBezTo>
                  <a:pt x="794640" y="224536"/>
                  <a:pt x="792481" y="225425"/>
                  <a:pt x="790830" y="227076"/>
                </a:cubicBezTo>
                <a:cubicBezTo>
                  <a:pt x="789179" y="228727"/>
                  <a:pt x="788036" y="232283"/>
                  <a:pt x="787274" y="237490"/>
                </a:cubicBezTo>
                <a:lnTo>
                  <a:pt x="781050" y="237490"/>
                </a:lnTo>
                <a:lnTo>
                  <a:pt x="781050" y="159639"/>
                </a:lnTo>
                <a:lnTo>
                  <a:pt x="787274" y="159639"/>
                </a:lnTo>
                <a:cubicBezTo>
                  <a:pt x="790194" y="175895"/>
                  <a:pt x="794005" y="188087"/>
                  <a:pt x="798957" y="196215"/>
                </a:cubicBezTo>
                <a:cubicBezTo>
                  <a:pt x="803911" y="204343"/>
                  <a:pt x="811404" y="211074"/>
                  <a:pt x="821437" y="216408"/>
                </a:cubicBezTo>
                <a:cubicBezTo>
                  <a:pt x="831597" y="221742"/>
                  <a:pt x="842646" y="224409"/>
                  <a:pt x="854711" y="224409"/>
                </a:cubicBezTo>
                <a:cubicBezTo>
                  <a:pt x="868681" y="224409"/>
                  <a:pt x="879730" y="220726"/>
                  <a:pt x="887731" y="213360"/>
                </a:cubicBezTo>
                <a:cubicBezTo>
                  <a:pt x="895859" y="205994"/>
                  <a:pt x="899923" y="197231"/>
                  <a:pt x="899923" y="187198"/>
                </a:cubicBezTo>
                <a:cubicBezTo>
                  <a:pt x="899923" y="181610"/>
                  <a:pt x="898399" y="176022"/>
                  <a:pt x="895351" y="170307"/>
                </a:cubicBezTo>
                <a:cubicBezTo>
                  <a:pt x="892176" y="164592"/>
                  <a:pt x="887477" y="159385"/>
                  <a:pt x="881000" y="154432"/>
                </a:cubicBezTo>
                <a:cubicBezTo>
                  <a:pt x="876682" y="151130"/>
                  <a:pt x="864744" y="144018"/>
                  <a:pt x="845313" y="133096"/>
                </a:cubicBezTo>
                <a:cubicBezTo>
                  <a:pt x="825882" y="122174"/>
                  <a:pt x="812038" y="113538"/>
                  <a:pt x="803911" y="107060"/>
                </a:cubicBezTo>
                <a:cubicBezTo>
                  <a:pt x="795656" y="100584"/>
                  <a:pt x="789432" y="93471"/>
                  <a:pt x="785242" y="85597"/>
                </a:cubicBezTo>
                <a:cubicBezTo>
                  <a:pt x="780924" y="77851"/>
                  <a:pt x="778892" y="69215"/>
                  <a:pt x="778892" y="59817"/>
                </a:cubicBezTo>
                <a:cubicBezTo>
                  <a:pt x="778892" y="43560"/>
                  <a:pt x="785115" y="29464"/>
                  <a:pt x="797561" y="17780"/>
                </a:cubicBezTo>
                <a:cubicBezTo>
                  <a:pt x="810134" y="5969"/>
                  <a:pt x="826009" y="0"/>
                  <a:pt x="8453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96240" y="1008380"/>
            <a:ext cx="407162" cy="5263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F0000"/>
                </a:solidFill>
                <a:latin typeface="Arial"/>
                <a:cs typeface="Arial"/>
              </a:rPr>
              <a:t>a.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10589" y="1008380"/>
            <a:ext cx="1934463" cy="5263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020" b="1" spc="10" dirty="0">
                <a:solidFill>
                  <a:srgbClr val="FF0000"/>
                </a:solidFill>
                <a:latin typeface="Arial"/>
                <a:cs typeface="Arial"/>
              </a:rPr>
              <a:t> Webpage:</a:t>
            </a:r>
            <a:endParaRPr sz="3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53439" y="1555240"/>
            <a:ext cx="7906066" cy="476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F81BD"/>
                </a:solidFill>
                <a:latin typeface="Arial"/>
                <a:cs typeface="Arial"/>
              </a:rPr>
              <a:t>  </a:t>
            </a:r>
            <a:r>
              <a:rPr sz="2800" b="1" spc="10" dirty="0">
                <a:solidFill>
                  <a:srgbClr val="4F81BD"/>
                </a:solidFill>
                <a:latin typeface="Arial"/>
                <a:cs typeface="Arial"/>
              </a:rPr>
              <a:t>Web</a:t>
            </a:r>
            <a:r>
              <a:rPr sz="2800" spc="10" dirty="0">
                <a:latin typeface="Times New Roman"/>
                <a:cs typeface="Times New Roman"/>
              </a:rPr>
              <a:t> là một hệ thống các văn bản có mối  siêu liên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310640" y="2053008"/>
            <a:ext cx="7448867" cy="1308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kết  bên  trong  với  nhau  (interlinked  hypertext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documents) được truy xuất thông qua hệ thống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Internet.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53439" y="3460240"/>
            <a:ext cx="7906067" cy="476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4F81BD"/>
                </a:solidFill>
                <a:latin typeface="Arial"/>
                <a:cs typeface="Arial"/>
              </a:rPr>
              <a:t>  </a:t>
            </a:r>
            <a:r>
              <a:rPr sz="2800" b="1" spc="10" dirty="0">
                <a:solidFill>
                  <a:srgbClr val="4F81BD"/>
                </a:solidFill>
                <a:latin typeface="Arial"/>
                <a:cs typeface="Arial"/>
              </a:rPr>
              <a:t>Webpage</a:t>
            </a:r>
            <a:r>
              <a:rPr sz="2800" spc="10" dirty="0">
                <a:latin typeface="Times New Roman"/>
                <a:cs typeface="Times New Roman"/>
              </a:rPr>
              <a:t> là một trang thông tin chứa: văn bản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853439" y="3958035"/>
            <a:ext cx="7906131" cy="22991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(text), hình ảnh (images), phim (videos) và các đa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phương tiện khác…có mối siêu liên kết với nhau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(</a:t>
            </a:r>
            <a:r>
              <a:rPr sz="2800" i="1" spc="10" dirty="0">
                <a:latin typeface="Arial"/>
                <a:cs typeface="Arial"/>
              </a:rPr>
              <a:t>hyperlinks</a:t>
            </a:r>
            <a:r>
              <a:rPr sz="2800" spc="10" dirty="0">
                <a:latin typeface="Times New Roman"/>
                <a:cs typeface="Times New Roman"/>
              </a:rPr>
              <a:t>).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650" spc="10" dirty="0">
                <a:latin typeface="Arial"/>
                <a:cs typeface="Arial"/>
              </a:rPr>
              <a:t>  </a:t>
            </a:r>
            <a:r>
              <a:rPr sz="2650" spc="10" dirty="0">
                <a:latin typeface="Times New Roman"/>
                <a:cs typeface="Times New Roman"/>
              </a:rPr>
              <a:t>Một trang web là một tập tin HTML hoặc XHTML</a:t>
            </a:r>
            <a:endParaRPr sz="26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được truy xuất thông qua giao thức HTTP 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7241031" y="5863262"/>
            <a:ext cx="177927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7214" y="130621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WEBPAGE-WEBSITE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1524"/>
            <a:ext cx="563118" cy="785622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122222" y="230505"/>
            <a:ext cx="1923872" cy="243331"/>
          </a:xfrm>
          <a:custGeom>
            <a:avLst/>
            <a:gdLst/>
            <a:ahLst/>
            <a:cxnLst/>
            <a:rect l="l" t="t" r="r" b="b"/>
            <a:pathLst>
              <a:path w="1923872" h="243331">
                <a:moveTo>
                  <a:pt x="939496" y="127127"/>
                </a:moveTo>
                <a:cubicBezTo>
                  <a:pt x="932510" y="127127"/>
                  <a:pt x="926669" y="127254"/>
                  <a:pt x="921716" y="127508"/>
                </a:cubicBezTo>
                <a:cubicBezTo>
                  <a:pt x="916763" y="127635"/>
                  <a:pt x="912826" y="128016"/>
                  <a:pt x="909778" y="128651"/>
                </a:cubicBezTo>
                <a:lnTo>
                  <a:pt x="909778" y="221742"/>
                </a:lnTo>
                <a:cubicBezTo>
                  <a:pt x="922732" y="224790"/>
                  <a:pt x="935559" y="226187"/>
                  <a:pt x="948132" y="226187"/>
                </a:cubicBezTo>
                <a:cubicBezTo>
                  <a:pt x="968325" y="226187"/>
                  <a:pt x="983819" y="221742"/>
                  <a:pt x="994360" y="212598"/>
                </a:cubicBezTo>
                <a:cubicBezTo>
                  <a:pt x="1005028" y="203454"/>
                  <a:pt x="1010235" y="192278"/>
                  <a:pt x="1010235" y="178816"/>
                </a:cubicBezTo>
                <a:cubicBezTo>
                  <a:pt x="1010235" y="170053"/>
                  <a:pt x="1007822" y="161544"/>
                  <a:pt x="1003123" y="153416"/>
                </a:cubicBezTo>
                <a:cubicBezTo>
                  <a:pt x="998297" y="145288"/>
                  <a:pt x="990423" y="138811"/>
                  <a:pt x="979628" y="134112"/>
                </a:cubicBezTo>
                <a:cubicBezTo>
                  <a:pt x="968832" y="129413"/>
                  <a:pt x="955371" y="127127"/>
                  <a:pt x="939496" y="127127"/>
                </a:cubicBezTo>
                <a:close/>
                <a:moveTo>
                  <a:pt x="1340689" y="57912"/>
                </a:moveTo>
                <a:lnTo>
                  <a:pt x="1301192" y="149733"/>
                </a:lnTo>
                <a:lnTo>
                  <a:pt x="1379170" y="149733"/>
                </a:lnTo>
                <a:close/>
                <a:moveTo>
                  <a:pt x="1159968" y="24638"/>
                </a:moveTo>
                <a:cubicBezTo>
                  <a:pt x="1154380" y="24638"/>
                  <a:pt x="1147014" y="25654"/>
                  <a:pt x="1138124" y="27813"/>
                </a:cubicBezTo>
                <a:lnTo>
                  <a:pt x="1138124" y="122301"/>
                </a:lnTo>
                <a:cubicBezTo>
                  <a:pt x="1143966" y="123317"/>
                  <a:pt x="1149300" y="124206"/>
                  <a:pt x="1153872" y="124713"/>
                </a:cubicBezTo>
                <a:cubicBezTo>
                  <a:pt x="1158444" y="125349"/>
                  <a:pt x="1162254" y="125603"/>
                  <a:pt x="1165556" y="125603"/>
                </a:cubicBezTo>
                <a:cubicBezTo>
                  <a:pt x="1177113" y="125603"/>
                  <a:pt x="1187146" y="121158"/>
                  <a:pt x="1195655" y="112141"/>
                </a:cubicBezTo>
                <a:cubicBezTo>
                  <a:pt x="1204037" y="103124"/>
                  <a:pt x="1208228" y="91567"/>
                  <a:pt x="1208228" y="77216"/>
                </a:cubicBezTo>
                <a:cubicBezTo>
                  <a:pt x="1208228" y="67437"/>
                  <a:pt x="1206196" y="58293"/>
                  <a:pt x="1202259" y="49911"/>
                </a:cubicBezTo>
                <a:cubicBezTo>
                  <a:pt x="1198195" y="41401"/>
                  <a:pt x="1192480" y="35051"/>
                  <a:pt x="1185114" y="30988"/>
                </a:cubicBezTo>
                <a:cubicBezTo>
                  <a:pt x="1177748" y="26797"/>
                  <a:pt x="1169366" y="24638"/>
                  <a:pt x="1159968" y="24638"/>
                </a:cubicBezTo>
                <a:close/>
                <a:moveTo>
                  <a:pt x="940004" y="22351"/>
                </a:moveTo>
                <a:cubicBezTo>
                  <a:pt x="928828" y="22351"/>
                  <a:pt x="918795" y="23495"/>
                  <a:pt x="909778" y="26035"/>
                </a:cubicBezTo>
                <a:lnTo>
                  <a:pt x="909778" y="113284"/>
                </a:lnTo>
                <a:cubicBezTo>
                  <a:pt x="913969" y="114046"/>
                  <a:pt x="918668" y="114554"/>
                  <a:pt x="924002" y="114935"/>
                </a:cubicBezTo>
                <a:cubicBezTo>
                  <a:pt x="929209" y="115316"/>
                  <a:pt x="935051" y="115570"/>
                  <a:pt x="941528" y="115570"/>
                </a:cubicBezTo>
                <a:cubicBezTo>
                  <a:pt x="957784" y="115570"/>
                  <a:pt x="969976" y="113792"/>
                  <a:pt x="978231" y="110236"/>
                </a:cubicBezTo>
                <a:cubicBezTo>
                  <a:pt x="986359" y="106807"/>
                  <a:pt x="992709" y="101346"/>
                  <a:pt x="997027" y="94107"/>
                </a:cubicBezTo>
                <a:cubicBezTo>
                  <a:pt x="1001345" y="86868"/>
                  <a:pt x="1003631" y="78994"/>
                  <a:pt x="1003631" y="70358"/>
                </a:cubicBezTo>
                <a:cubicBezTo>
                  <a:pt x="1003631" y="57023"/>
                  <a:pt x="998170" y="45720"/>
                  <a:pt x="987375" y="36322"/>
                </a:cubicBezTo>
                <a:cubicBezTo>
                  <a:pt x="976453" y="27051"/>
                  <a:pt x="960704" y="22351"/>
                  <a:pt x="940004" y="22351"/>
                </a:cubicBezTo>
                <a:close/>
                <a:moveTo>
                  <a:pt x="1729309" y="11049"/>
                </a:moveTo>
                <a:lnTo>
                  <a:pt x="1904315" y="11049"/>
                </a:lnTo>
                <a:lnTo>
                  <a:pt x="1906855" y="60833"/>
                </a:lnTo>
                <a:lnTo>
                  <a:pt x="1900251" y="60833"/>
                </a:lnTo>
                <a:cubicBezTo>
                  <a:pt x="1897965" y="48895"/>
                  <a:pt x="1895425" y="40639"/>
                  <a:pt x="1892504" y="36195"/>
                </a:cubicBezTo>
                <a:cubicBezTo>
                  <a:pt x="1889710" y="31750"/>
                  <a:pt x="1885519" y="28321"/>
                  <a:pt x="1879931" y="26035"/>
                </a:cubicBezTo>
                <a:cubicBezTo>
                  <a:pt x="1875359" y="24257"/>
                  <a:pt x="1867485" y="23495"/>
                  <a:pt x="1856309" y="23495"/>
                </a:cubicBezTo>
                <a:lnTo>
                  <a:pt x="1793952" y="23495"/>
                </a:lnTo>
                <a:lnTo>
                  <a:pt x="1793952" y="113284"/>
                </a:lnTo>
                <a:lnTo>
                  <a:pt x="1843863" y="113284"/>
                </a:lnTo>
                <a:cubicBezTo>
                  <a:pt x="1856817" y="113284"/>
                  <a:pt x="1865453" y="111251"/>
                  <a:pt x="1869771" y="107314"/>
                </a:cubicBezTo>
                <a:cubicBezTo>
                  <a:pt x="1875613" y="102235"/>
                  <a:pt x="1878915" y="93218"/>
                  <a:pt x="1879550" y="80263"/>
                </a:cubicBezTo>
                <a:lnTo>
                  <a:pt x="1885773" y="80263"/>
                </a:lnTo>
                <a:lnTo>
                  <a:pt x="1885773" y="159258"/>
                </a:lnTo>
                <a:lnTo>
                  <a:pt x="1879550" y="159258"/>
                </a:lnTo>
                <a:cubicBezTo>
                  <a:pt x="1878026" y="148209"/>
                  <a:pt x="1876375" y="141097"/>
                  <a:pt x="1874851" y="138049"/>
                </a:cubicBezTo>
                <a:cubicBezTo>
                  <a:pt x="1872819" y="134112"/>
                  <a:pt x="1869517" y="131064"/>
                  <a:pt x="1864945" y="128778"/>
                </a:cubicBezTo>
                <a:cubicBezTo>
                  <a:pt x="1860373" y="126619"/>
                  <a:pt x="1853388" y="125476"/>
                  <a:pt x="1843863" y="125476"/>
                </a:cubicBezTo>
                <a:lnTo>
                  <a:pt x="1793952" y="125476"/>
                </a:lnTo>
                <a:lnTo>
                  <a:pt x="1793952" y="200279"/>
                </a:lnTo>
                <a:cubicBezTo>
                  <a:pt x="1793952" y="210312"/>
                  <a:pt x="1794460" y="216408"/>
                  <a:pt x="1795349" y="218567"/>
                </a:cubicBezTo>
                <a:cubicBezTo>
                  <a:pt x="1796238" y="220853"/>
                  <a:pt x="1797762" y="222504"/>
                  <a:pt x="1800048" y="223774"/>
                </a:cubicBezTo>
                <a:cubicBezTo>
                  <a:pt x="1802207" y="225044"/>
                  <a:pt x="1806525" y="225679"/>
                  <a:pt x="1812748" y="225679"/>
                </a:cubicBezTo>
                <a:lnTo>
                  <a:pt x="1851229" y="225679"/>
                </a:lnTo>
                <a:cubicBezTo>
                  <a:pt x="1864056" y="225679"/>
                  <a:pt x="1873454" y="224790"/>
                  <a:pt x="1879169" y="223012"/>
                </a:cubicBezTo>
                <a:cubicBezTo>
                  <a:pt x="1885011" y="221234"/>
                  <a:pt x="1890599" y="217805"/>
                  <a:pt x="1895933" y="212471"/>
                </a:cubicBezTo>
                <a:cubicBezTo>
                  <a:pt x="1902918" y="205613"/>
                  <a:pt x="1909903" y="195199"/>
                  <a:pt x="1917269" y="181229"/>
                </a:cubicBezTo>
                <a:lnTo>
                  <a:pt x="1923873" y="181229"/>
                </a:lnTo>
                <a:lnTo>
                  <a:pt x="1904315" y="238125"/>
                </a:lnTo>
                <a:lnTo>
                  <a:pt x="1729309" y="238125"/>
                </a:lnTo>
                <a:lnTo>
                  <a:pt x="1729309" y="231902"/>
                </a:lnTo>
                <a:lnTo>
                  <a:pt x="1737437" y="231902"/>
                </a:lnTo>
                <a:cubicBezTo>
                  <a:pt x="1742771" y="231902"/>
                  <a:pt x="1747851" y="230632"/>
                  <a:pt x="1752677" y="228092"/>
                </a:cubicBezTo>
                <a:cubicBezTo>
                  <a:pt x="1756233" y="226314"/>
                  <a:pt x="1758646" y="223647"/>
                  <a:pt x="1759916" y="220091"/>
                </a:cubicBezTo>
                <a:cubicBezTo>
                  <a:pt x="1761186" y="216408"/>
                  <a:pt x="1761821" y="209169"/>
                  <a:pt x="1761821" y="198120"/>
                </a:cubicBezTo>
                <a:lnTo>
                  <a:pt x="1761821" y="50546"/>
                </a:lnTo>
                <a:cubicBezTo>
                  <a:pt x="1761821" y="36195"/>
                  <a:pt x="1760424" y="27305"/>
                  <a:pt x="1757503" y="24002"/>
                </a:cubicBezTo>
                <a:cubicBezTo>
                  <a:pt x="1753439" y="19558"/>
                  <a:pt x="1746708" y="17272"/>
                  <a:pt x="1737437" y="17272"/>
                </a:cubicBezTo>
                <a:lnTo>
                  <a:pt x="1729309" y="17272"/>
                </a:lnTo>
                <a:close/>
                <a:moveTo>
                  <a:pt x="1073481" y="11049"/>
                </a:moveTo>
                <a:lnTo>
                  <a:pt x="1156666" y="11049"/>
                </a:lnTo>
                <a:cubicBezTo>
                  <a:pt x="1176986" y="11049"/>
                  <a:pt x="1192988" y="13208"/>
                  <a:pt x="1204672" y="17399"/>
                </a:cubicBezTo>
                <a:cubicBezTo>
                  <a:pt x="1216483" y="21589"/>
                  <a:pt x="1226262" y="28575"/>
                  <a:pt x="1234390" y="38608"/>
                </a:cubicBezTo>
                <a:cubicBezTo>
                  <a:pt x="1242391" y="48513"/>
                  <a:pt x="1246455" y="60198"/>
                  <a:pt x="1246455" y="73913"/>
                </a:cubicBezTo>
                <a:cubicBezTo>
                  <a:pt x="1246455" y="92456"/>
                  <a:pt x="1240359" y="107442"/>
                  <a:pt x="1228040" y="119126"/>
                </a:cubicBezTo>
                <a:cubicBezTo>
                  <a:pt x="1215848" y="130683"/>
                  <a:pt x="1198576" y="136525"/>
                  <a:pt x="1176224" y="136525"/>
                </a:cubicBezTo>
                <a:cubicBezTo>
                  <a:pt x="1170763" y="136525"/>
                  <a:pt x="1164921" y="136144"/>
                  <a:pt x="1158571" y="135382"/>
                </a:cubicBezTo>
                <a:cubicBezTo>
                  <a:pt x="1152094" y="134493"/>
                  <a:pt x="1145363" y="133350"/>
                  <a:pt x="1138124" y="131826"/>
                </a:cubicBezTo>
                <a:lnTo>
                  <a:pt x="1138124" y="197993"/>
                </a:lnTo>
                <a:cubicBezTo>
                  <a:pt x="1138124" y="212217"/>
                  <a:pt x="1139648" y="221107"/>
                  <a:pt x="1142823" y="224536"/>
                </a:cubicBezTo>
                <a:cubicBezTo>
                  <a:pt x="1147014" y="229489"/>
                  <a:pt x="1153491" y="231902"/>
                  <a:pt x="1162000" y="231902"/>
                </a:cubicBezTo>
                <a:lnTo>
                  <a:pt x="1170763" y="231902"/>
                </a:lnTo>
                <a:lnTo>
                  <a:pt x="1170763" y="238125"/>
                </a:lnTo>
                <a:lnTo>
                  <a:pt x="1073481" y="238125"/>
                </a:lnTo>
                <a:lnTo>
                  <a:pt x="1073481" y="231902"/>
                </a:lnTo>
                <a:lnTo>
                  <a:pt x="1081990" y="231902"/>
                </a:lnTo>
                <a:cubicBezTo>
                  <a:pt x="1091642" y="231902"/>
                  <a:pt x="1098500" y="228854"/>
                  <a:pt x="1102564" y="222504"/>
                </a:cubicBezTo>
                <a:cubicBezTo>
                  <a:pt x="1104850" y="219075"/>
                  <a:pt x="1105993" y="210947"/>
                  <a:pt x="1105993" y="197993"/>
                </a:cubicBezTo>
                <a:lnTo>
                  <a:pt x="1105993" y="51308"/>
                </a:lnTo>
                <a:cubicBezTo>
                  <a:pt x="1105993" y="36957"/>
                  <a:pt x="1104469" y="28067"/>
                  <a:pt x="1101421" y="24638"/>
                </a:cubicBezTo>
                <a:cubicBezTo>
                  <a:pt x="1097103" y="19685"/>
                  <a:pt x="1090626" y="17272"/>
                  <a:pt x="1081990" y="17272"/>
                </a:cubicBezTo>
                <a:lnTo>
                  <a:pt x="1073481" y="17272"/>
                </a:lnTo>
                <a:close/>
                <a:moveTo>
                  <a:pt x="844881" y="11049"/>
                </a:moveTo>
                <a:lnTo>
                  <a:pt x="942925" y="11049"/>
                </a:lnTo>
                <a:cubicBezTo>
                  <a:pt x="961340" y="11049"/>
                  <a:pt x="975945" y="12446"/>
                  <a:pt x="986994" y="15113"/>
                </a:cubicBezTo>
                <a:cubicBezTo>
                  <a:pt x="1003758" y="19176"/>
                  <a:pt x="1016585" y="26288"/>
                  <a:pt x="1025348" y="36449"/>
                </a:cubicBezTo>
                <a:cubicBezTo>
                  <a:pt x="1034111" y="46609"/>
                  <a:pt x="1038556" y="58420"/>
                  <a:pt x="1038556" y="71755"/>
                </a:cubicBezTo>
                <a:cubicBezTo>
                  <a:pt x="1038556" y="83058"/>
                  <a:pt x="1035127" y="93218"/>
                  <a:pt x="1028142" y="102235"/>
                </a:cubicBezTo>
                <a:cubicBezTo>
                  <a:pt x="1021284" y="111251"/>
                  <a:pt x="1011124" y="117856"/>
                  <a:pt x="997535" y="122301"/>
                </a:cubicBezTo>
                <a:cubicBezTo>
                  <a:pt x="1013283" y="125603"/>
                  <a:pt x="1025094" y="130937"/>
                  <a:pt x="1032841" y="138303"/>
                </a:cubicBezTo>
                <a:cubicBezTo>
                  <a:pt x="1043763" y="148590"/>
                  <a:pt x="1049097" y="161163"/>
                  <a:pt x="1049097" y="176022"/>
                </a:cubicBezTo>
                <a:cubicBezTo>
                  <a:pt x="1049097" y="187325"/>
                  <a:pt x="1045541" y="198120"/>
                  <a:pt x="1038429" y="208407"/>
                </a:cubicBezTo>
                <a:cubicBezTo>
                  <a:pt x="1031317" y="218694"/>
                  <a:pt x="1021411" y="226314"/>
                  <a:pt x="1008965" y="231013"/>
                </a:cubicBezTo>
                <a:cubicBezTo>
                  <a:pt x="996519" y="235712"/>
                  <a:pt x="977596" y="238125"/>
                  <a:pt x="952069" y="238125"/>
                </a:cubicBezTo>
                <a:lnTo>
                  <a:pt x="844881" y="238125"/>
                </a:lnTo>
                <a:lnTo>
                  <a:pt x="844881" y="231902"/>
                </a:lnTo>
                <a:lnTo>
                  <a:pt x="853390" y="231902"/>
                </a:lnTo>
                <a:cubicBezTo>
                  <a:pt x="862915" y="231902"/>
                  <a:pt x="869646" y="228854"/>
                  <a:pt x="873837" y="222885"/>
                </a:cubicBezTo>
                <a:cubicBezTo>
                  <a:pt x="876377" y="218948"/>
                  <a:pt x="877647" y="210693"/>
                  <a:pt x="877647" y="197993"/>
                </a:cubicBezTo>
                <a:lnTo>
                  <a:pt x="877647" y="51308"/>
                </a:lnTo>
                <a:cubicBezTo>
                  <a:pt x="877647" y="37211"/>
                  <a:pt x="875996" y="28321"/>
                  <a:pt x="872821" y="24638"/>
                </a:cubicBezTo>
                <a:cubicBezTo>
                  <a:pt x="868503" y="19685"/>
                  <a:pt x="862026" y="17272"/>
                  <a:pt x="853390" y="17272"/>
                </a:cubicBezTo>
                <a:lnTo>
                  <a:pt x="844881" y="17272"/>
                </a:lnTo>
                <a:close/>
                <a:moveTo>
                  <a:pt x="636601" y="11049"/>
                </a:moveTo>
                <a:lnTo>
                  <a:pt x="811607" y="11049"/>
                </a:lnTo>
                <a:lnTo>
                  <a:pt x="814147" y="60833"/>
                </a:lnTo>
                <a:lnTo>
                  <a:pt x="807543" y="60833"/>
                </a:lnTo>
                <a:cubicBezTo>
                  <a:pt x="805257" y="48895"/>
                  <a:pt x="802717" y="40639"/>
                  <a:pt x="799796" y="36195"/>
                </a:cubicBezTo>
                <a:cubicBezTo>
                  <a:pt x="797002" y="31750"/>
                  <a:pt x="792810" y="28321"/>
                  <a:pt x="787223" y="26035"/>
                </a:cubicBezTo>
                <a:cubicBezTo>
                  <a:pt x="782651" y="24257"/>
                  <a:pt x="774777" y="23495"/>
                  <a:pt x="763601" y="23495"/>
                </a:cubicBezTo>
                <a:lnTo>
                  <a:pt x="701244" y="23495"/>
                </a:lnTo>
                <a:lnTo>
                  <a:pt x="701244" y="113284"/>
                </a:lnTo>
                <a:lnTo>
                  <a:pt x="751154" y="113284"/>
                </a:lnTo>
                <a:cubicBezTo>
                  <a:pt x="764109" y="113284"/>
                  <a:pt x="772745" y="111251"/>
                  <a:pt x="777063" y="107314"/>
                </a:cubicBezTo>
                <a:cubicBezTo>
                  <a:pt x="782904" y="102235"/>
                  <a:pt x="786207" y="93218"/>
                  <a:pt x="786842" y="80263"/>
                </a:cubicBezTo>
                <a:lnTo>
                  <a:pt x="793065" y="80263"/>
                </a:lnTo>
                <a:lnTo>
                  <a:pt x="793065" y="159258"/>
                </a:lnTo>
                <a:lnTo>
                  <a:pt x="786842" y="159258"/>
                </a:lnTo>
                <a:cubicBezTo>
                  <a:pt x="785318" y="148209"/>
                  <a:pt x="783667" y="141097"/>
                  <a:pt x="782143" y="138049"/>
                </a:cubicBezTo>
                <a:cubicBezTo>
                  <a:pt x="780110" y="134112"/>
                  <a:pt x="776809" y="131064"/>
                  <a:pt x="772237" y="128778"/>
                </a:cubicBezTo>
                <a:cubicBezTo>
                  <a:pt x="767665" y="126619"/>
                  <a:pt x="760679" y="125476"/>
                  <a:pt x="751154" y="125476"/>
                </a:cubicBezTo>
                <a:lnTo>
                  <a:pt x="701244" y="125476"/>
                </a:lnTo>
                <a:lnTo>
                  <a:pt x="701244" y="200279"/>
                </a:lnTo>
                <a:cubicBezTo>
                  <a:pt x="701244" y="210312"/>
                  <a:pt x="701752" y="216408"/>
                  <a:pt x="702641" y="218567"/>
                </a:cubicBezTo>
                <a:cubicBezTo>
                  <a:pt x="703529" y="220853"/>
                  <a:pt x="705054" y="222504"/>
                  <a:pt x="707340" y="223774"/>
                </a:cubicBezTo>
                <a:cubicBezTo>
                  <a:pt x="709499" y="225044"/>
                  <a:pt x="713817" y="225679"/>
                  <a:pt x="720040" y="225679"/>
                </a:cubicBezTo>
                <a:lnTo>
                  <a:pt x="758521" y="225679"/>
                </a:lnTo>
                <a:cubicBezTo>
                  <a:pt x="771348" y="225679"/>
                  <a:pt x="780746" y="224790"/>
                  <a:pt x="786460" y="223012"/>
                </a:cubicBezTo>
                <a:cubicBezTo>
                  <a:pt x="792303" y="221234"/>
                  <a:pt x="797891" y="217805"/>
                  <a:pt x="803225" y="212471"/>
                </a:cubicBezTo>
                <a:cubicBezTo>
                  <a:pt x="810210" y="205613"/>
                  <a:pt x="817195" y="195199"/>
                  <a:pt x="824560" y="181229"/>
                </a:cubicBezTo>
                <a:lnTo>
                  <a:pt x="831165" y="181229"/>
                </a:lnTo>
                <a:lnTo>
                  <a:pt x="811607" y="238125"/>
                </a:lnTo>
                <a:lnTo>
                  <a:pt x="636601" y="238125"/>
                </a:lnTo>
                <a:lnTo>
                  <a:pt x="636601" y="231902"/>
                </a:lnTo>
                <a:lnTo>
                  <a:pt x="644729" y="231902"/>
                </a:lnTo>
                <a:cubicBezTo>
                  <a:pt x="650063" y="231902"/>
                  <a:pt x="655143" y="230632"/>
                  <a:pt x="659969" y="228092"/>
                </a:cubicBezTo>
                <a:cubicBezTo>
                  <a:pt x="663525" y="226314"/>
                  <a:pt x="665938" y="223647"/>
                  <a:pt x="667207" y="220091"/>
                </a:cubicBezTo>
                <a:cubicBezTo>
                  <a:pt x="668478" y="216408"/>
                  <a:pt x="669113" y="209169"/>
                  <a:pt x="669113" y="198120"/>
                </a:cubicBezTo>
                <a:lnTo>
                  <a:pt x="669113" y="50546"/>
                </a:lnTo>
                <a:cubicBezTo>
                  <a:pt x="669113" y="36195"/>
                  <a:pt x="667716" y="27305"/>
                  <a:pt x="664795" y="24002"/>
                </a:cubicBezTo>
                <a:cubicBezTo>
                  <a:pt x="660731" y="19558"/>
                  <a:pt x="654000" y="17272"/>
                  <a:pt x="644729" y="17272"/>
                </a:cubicBezTo>
                <a:lnTo>
                  <a:pt x="636601" y="17272"/>
                </a:lnTo>
                <a:close/>
                <a:moveTo>
                  <a:pt x="310338" y="11049"/>
                </a:moveTo>
                <a:lnTo>
                  <a:pt x="394285" y="11049"/>
                </a:lnTo>
                <a:lnTo>
                  <a:pt x="394285" y="17272"/>
                </a:lnTo>
                <a:lnTo>
                  <a:pt x="390348" y="17272"/>
                </a:lnTo>
                <a:cubicBezTo>
                  <a:pt x="384379" y="17272"/>
                  <a:pt x="379934" y="18669"/>
                  <a:pt x="376759" y="21336"/>
                </a:cubicBezTo>
                <a:cubicBezTo>
                  <a:pt x="373584" y="24002"/>
                  <a:pt x="372060" y="27177"/>
                  <a:pt x="372060" y="30988"/>
                </a:cubicBezTo>
                <a:cubicBezTo>
                  <a:pt x="372060" y="34925"/>
                  <a:pt x="374473" y="43942"/>
                  <a:pt x="379426" y="57912"/>
                </a:cubicBezTo>
                <a:lnTo>
                  <a:pt x="424130" y="185420"/>
                </a:lnTo>
                <a:lnTo>
                  <a:pt x="461849" y="77088"/>
                </a:lnTo>
                <a:lnTo>
                  <a:pt x="455118" y="57912"/>
                </a:lnTo>
                <a:lnTo>
                  <a:pt x="449784" y="42672"/>
                </a:lnTo>
                <a:cubicBezTo>
                  <a:pt x="447371" y="37211"/>
                  <a:pt x="444831" y="32258"/>
                  <a:pt x="441910" y="27939"/>
                </a:cubicBezTo>
                <a:cubicBezTo>
                  <a:pt x="440386" y="25908"/>
                  <a:pt x="438608" y="24130"/>
                  <a:pt x="436576" y="22606"/>
                </a:cubicBezTo>
                <a:cubicBezTo>
                  <a:pt x="433782" y="20574"/>
                  <a:pt x="430988" y="19176"/>
                  <a:pt x="428194" y="18288"/>
                </a:cubicBezTo>
                <a:cubicBezTo>
                  <a:pt x="426035" y="17652"/>
                  <a:pt x="422733" y="17272"/>
                  <a:pt x="418161" y="17272"/>
                </a:cubicBezTo>
                <a:lnTo>
                  <a:pt x="418161" y="11049"/>
                </a:lnTo>
                <a:lnTo>
                  <a:pt x="506553" y="11049"/>
                </a:lnTo>
                <a:lnTo>
                  <a:pt x="506553" y="17272"/>
                </a:lnTo>
                <a:lnTo>
                  <a:pt x="500457" y="17272"/>
                </a:lnTo>
                <a:cubicBezTo>
                  <a:pt x="494234" y="17272"/>
                  <a:pt x="489662" y="18669"/>
                  <a:pt x="486741" y="21336"/>
                </a:cubicBezTo>
                <a:cubicBezTo>
                  <a:pt x="483820" y="24002"/>
                  <a:pt x="482423" y="27559"/>
                  <a:pt x="482423" y="32131"/>
                </a:cubicBezTo>
                <a:cubicBezTo>
                  <a:pt x="482423" y="37846"/>
                  <a:pt x="484963" y="47751"/>
                  <a:pt x="489916" y="61976"/>
                </a:cubicBezTo>
                <a:lnTo>
                  <a:pt x="533477" y="185420"/>
                </a:lnTo>
                <a:lnTo>
                  <a:pt x="576657" y="60325"/>
                </a:lnTo>
                <a:cubicBezTo>
                  <a:pt x="581610" y="46482"/>
                  <a:pt x="584023" y="36830"/>
                  <a:pt x="584023" y="31496"/>
                </a:cubicBezTo>
                <a:cubicBezTo>
                  <a:pt x="584023" y="28956"/>
                  <a:pt x="583260" y="26543"/>
                  <a:pt x="581610" y="24257"/>
                </a:cubicBezTo>
                <a:cubicBezTo>
                  <a:pt x="579959" y="22098"/>
                  <a:pt x="577927" y="20574"/>
                  <a:pt x="575513" y="19685"/>
                </a:cubicBezTo>
                <a:cubicBezTo>
                  <a:pt x="571196" y="18034"/>
                  <a:pt x="565735" y="17272"/>
                  <a:pt x="558877" y="17272"/>
                </a:cubicBezTo>
                <a:lnTo>
                  <a:pt x="558877" y="11049"/>
                </a:lnTo>
                <a:lnTo>
                  <a:pt x="626695" y="11049"/>
                </a:lnTo>
                <a:lnTo>
                  <a:pt x="626695" y="17272"/>
                </a:lnTo>
                <a:cubicBezTo>
                  <a:pt x="620853" y="17272"/>
                  <a:pt x="616027" y="18288"/>
                  <a:pt x="612344" y="20447"/>
                </a:cubicBezTo>
                <a:cubicBezTo>
                  <a:pt x="608660" y="22606"/>
                  <a:pt x="605104" y="26543"/>
                  <a:pt x="601803" y="32385"/>
                </a:cubicBezTo>
                <a:cubicBezTo>
                  <a:pt x="599517" y="36195"/>
                  <a:pt x="596088" y="45593"/>
                  <a:pt x="591262" y="60325"/>
                </a:cubicBezTo>
                <a:lnTo>
                  <a:pt x="527888" y="243332"/>
                </a:lnTo>
                <a:lnTo>
                  <a:pt x="521285" y="243332"/>
                </a:lnTo>
                <a:lnTo>
                  <a:pt x="469469" y="98171"/>
                </a:lnTo>
                <a:lnTo>
                  <a:pt x="418161" y="243332"/>
                </a:lnTo>
                <a:lnTo>
                  <a:pt x="412065" y="243332"/>
                </a:lnTo>
                <a:lnTo>
                  <a:pt x="344628" y="54737"/>
                </a:lnTo>
                <a:cubicBezTo>
                  <a:pt x="339548" y="40767"/>
                  <a:pt x="336373" y="32385"/>
                  <a:pt x="335103" y="29845"/>
                </a:cubicBezTo>
                <a:cubicBezTo>
                  <a:pt x="332817" y="25654"/>
                  <a:pt x="329769" y="22479"/>
                  <a:pt x="325959" y="20320"/>
                </a:cubicBezTo>
                <a:cubicBezTo>
                  <a:pt x="322149" y="18288"/>
                  <a:pt x="316815" y="17272"/>
                  <a:pt x="310338" y="17272"/>
                </a:cubicBezTo>
                <a:close/>
                <a:moveTo>
                  <a:pt x="55258" y="6350"/>
                </a:moveTo>
                <a:lnTo>
                  <a:pt x="60783" y="6350"/>
                </a:lnTo>
                <a:lnTo>
                  <a:pt x="60783" y="198120"/>
                </a:lnTo>
                <a:cubicBezTo>
                  <a:pt x="60783" y="210820"/>
                  <a:pt x="61303" y="218821"/>
                  <a:pt x="62370" y="221869"/>
                </a:cubicBezTo>
                <a:cubicBezTo>
                  <a:pt x="63424" y="225044"/>
                  <a:pt x="65634" y="227457"/>
                  <a:pt x="68987" y="229108"/>
                </a:cubicBezTo>
                <a:cubicBezTo>
                  <a:pt x="72327" y="230759"/>
                  <a:pt x="79147" y="231648"/>
                  <a:pt x="89408" y="231902"/>
                </a:cubicBezTo>
                <a:lnTo>
                  <a:pt x="89408" y="238125"/>
                </a:lnTo>
                <a:lnTo>
                  <a:pt x="4014" y="238125"/>
                </a:lnTo>
                <a:lnTo>
                  <a:pt x="4014" y="231902"/>
                </a:lnTo>
                <a:cubicBezTo>
                  <a:pt x="14732" y="231648"/>
                  <a:pt x="21654" y="230759"/>
                  <a:pt x="24778" y="229108"/>
                </a:cubicBezTo>
                <a:cubicBezTo>
                  <a:pt x="27902" y="227584"/>
                  <a:pt x="30087" y="225425"/>
                  <a:pt x="31306" y="222631"/>
                </a:cubicBezTo>
                <a:cubicBezTo>
                  <a:pt x="32538" y="219964"/>
                  <a:pt x="33147" y="211709"/>
                  <a:pt x="33147" y="198120"/>
                </a:cubicBezTo>
                <a:lnTo>
                  <a:pt x="33147" y="75564"/>
                </a:lnTo>
                <a:cubicBezTo>
                  <a:pt x="33147" y="59055"/>
                  <a:pt x="32589" y="48387"/>
                  <a:pt x="31484" y="43688"/>
                </a:cubicBezTo>
                <a:cubicBezTo>
                  <a:pt x="30696" y="40132"/>
                  <a:pt x="29274" y="37592"/>
                  <a:pt x="27204" y="35813"/>
                </a:cubicBezTo>
                <a:cubicBezTo>
                  <a:pt x="25146" y="34163"/>
                  <a:pt x="22657" y="33401"/>
                  <a:pt x="19762" y="33401"/>
                </a:cubicBezTo>
                <a:cubicBezTo>
                  <a:pt x="15634" y="33401"/>
                  <a:pt x="9881" y="35051"/>
                  <a:pt x="2515" y="38608"/>
                </a:cubicBezTo>
                <a:lnTo>
                  <a:pt x="0" y="33401"/>
                </a:lnTo>
                <a:close/>
                <a:moveTo>
                  <a:pt x="1607008" y="5842"/>
                </a:moveTo>
                <a:cubicBezTo>
                  <a:pt x="1615263" y="5842"/>
                  <a:pt x="1622756" y="6604"/>
                  <a:pt x="1629487" y="7874"/>
                </a:cubicBezTo>
                <a:cubicBezTo>
                  <a:pt x="1636218" y="9271"/>
                  <a:pt x="1645743" y="12192"/>
                  <a:pt x="1658189" y="16763"/>
                </a:cubicBezTo>
                <a:cubicBezTo>
                  <a:pt x="1664412" y="19176"/>
                  <a:pt x="1668603" y="20320"/>
                  <a:pt x="1670762" y="20320"/>
                </a:cubicBezTo>
                <a:cubicBezTo>
                  <a:pt x="1672794" y="20320"/>
                  <a:pt x="1674699" y="19304"/>
                  <a:pt x="1676223" y="17399"/>
                </a:cubicBezTo>
                <a:cubicBezTo>
                  <a:pt x="1677747" y="15367"/>
                  <a:pt x="1678636" y="11557"/>
                  <a:pt x="1678890" y="5842"/>
                </a:cubicBezTo>
                <a:lnTo>
                  <a:pt x="1685113" y="5842"/>
                </a:lnTo>
                <a:lnTo>
                  <a:pt x="1690955" y="77597"/>
                </a:lnTo>
                <a:lnTo>
                  <a:pt x="1685113" y="77597"/>
                </a:lnTo>
                <a:cubicBezTo>
                  <a:pt x="1679271" y="59689"/>
                  <a:pt x="1671524" y="46227"/>
                  <a:pt x="1662253" y="37211"/>
                </a:cubicBezTo>
                <a:cubicBezTo>
                  <a:pt x="1648664" y="24130"/>
                  <a:pt x="1631392" y="17652"/>
                  <a:pt x="1610183" y="17652"/>
                </a:cubicBezTo>
                <a:cubicBezTo>
                  <a:pt x="1581227" y="17652"/>
                  <a:pt x="1559256" y="29083"/>
                  <a:pt x="1544143" y="51943"/>
                </a:cubicBezTo>
                <a:cubicBezTo>
                  <a:pt x="1531570" y="71247"/>
                  <a:pt x="1525220" y="94234"/>
                  <a:pt x="1525220" y="120904"/>
                </a:cubicBezTo>
                <a:cubicBezTo>
                  <a:pt x="1525220" y="142621"/>
                  <a:pt x="1529411" y="162306"/>
                  <a:pt x="1537793" y="180213"/>
                </a:cubicBezTo>
                <a:cubicBezTo>
                  <a:pt x="1546175" y="197993"/>
                  <a:pt x="1557097" y="211201"/>
                  <a:pt x="1570686" y="219456"/>
                </a:cubicBezTo>
                <a:cubicBezTo>
                  <a:pt x="1584275" y="227711"/>
                  <a:pt x="1598245" y="231902"/>
                  <a:pt x="1612469" y="231902"/>
                </a:cubicBezTo>
                <a:cubicBezTo>
                  <a:pt x="1620851" y="231902"/>
                  <a:pt x="1628979" y="230886"/>
                  <a:pt x="1636726" y="228727"/>
                </a:cubicBezTo>
                <a:cubicBezTo>
                  <a:pt x="1644600" y="226568"/>
                  <a:pt x="1652093" y="223520"/>
                  <a:pt x="1659332" y="219329"/>
                </a:cubicBezTo>
                <a:lnTo>
                  <a:pt x="1659332" y="153797"/>
                </a:lnTo>
                <a:cubicBezTo>
                  <a:pt x="1659332" y="142367"/>
                  <a:pt x="1658443" y="134874"/>
                  <a:pt x="1656792" y="131445"/>
                </a:cubicBezTo>
                <a:cubicBezTo>
                  <a:pt x="1655014" y="127889"/>
                  <a:pt x="1652347" y="125222"/>
                  <a:pt x="1648664" y="123317"/>
                </a:cubicBezTo>
                <a:cubicBezTo>
                  <a:pt x="1645108" y="121538"/>
                  <a:pt x="1638758" y="120650"/>
                  <a:pt x="1629487" y="120650"/>
                </a:cubicBezTo>
                <a:lnTo>
                  <a:pt x="1629487" y="114173"/>
                </a:lnTo>
                <a:lnTo>
                  <a:pt x="1717498" y="114173"/>
                </a:lnTo>
                <a:lnTo>
                  <a:pt x="1717498" y="120650"/>
                </a:lnTo>
                <a:lnTo>
                  <a:pt x="1713307" y="120650"/>
                </a:lnTo>
                <a:cubicBezTo>
                  <a:pt x="1704544" y="120650"/>
                  <a:pt x="1698575" y="123444"/>
                  <a:pt x="1695400" y="129286"/>
                </a:cubicBezTo>
                <a:cubicBezTo>
                  <a:pt x="1693114" y="133477"/>
                  <a:pt x="1691971" y="141605"/>
                  <a:pt x="1691971" y="153797"/>
                </a:cubicBezTo>
                <a:lnTo>
                  <a:pt x="1691971" y="223266"/>
                </a:lnTo>
                <a:cubicBezTo>
                  <a:pt x="1679144" y="230124"/>
                  <a:pt x="1666444" y="235204"/>
                  <a:pt x="1653998" y="238506"/>
                </a:cubicBezTo>
                <a:cubicBezTo>
                  <a:pt x="1641552" y="241681"/>
                  <a:pt x="1627582" y="243332"/>
                  <a:pt x="1612342" y="243332"/>
                </a:cubicBezTo>
                <a:cubicBezTo>
                  <a:pt x="1568400" y="243332"/>
                  <a:pt x="1535126" y="229235"/>
                  <a:pt x="1512393" y="201168"/>
                </a:cubicBezTo>
                <a:cubicBezTo>
                  <a:pt x="1495248" y="180086"/>
                  <a:pt x="1486739" y="155702"/>
                  <a:pt x="1486739" y="128143"/>
                </a:cubicBezTo>
                <a:cubicBezTo>
                  <a:pt x="1486739" y="108204"/>
                  <a:pt x="1491565" y="89026"/>
                  <a:pt x="1501090" y="70738"/>
                </a:cubicBezTo>
                <a:cubicBezTo>
                  <a:pt x="1512520" y="48895"/>
                  <a:pt x="1528141" y="32131"/>
                  <a:pt x="1547953" y="20447"/>
                </a:cubicBezTo>
                <a:cubicBezTo>
                  <a:pt x="1564590" y="10795"/>
                  <a:pt x="1584275" y="5842"/>
                  <a:pt x="1607008" y="5842"/>
                </a:cubicBezTo>
                <a:close/>
                <a:moveTo>
                  <a:pt x="1346912" y="5842"/>
                </a:moveTo>
                <a:lnTo>
                  <a:pt x="1352754" y="5842"/>
                </a:lnTo>
                <a:lnTo>
                  <a:pt x="1431748" y="194818"/>
                </a:lnTo>
                <a:cubicBezTo>
                  <a:pt x="1438098" y="209931"/>
                  <a:pt x="1443940" y="219837"/>
                  <a:pt x="1449147" y="224282"/>
                </a:cubicBezTo>
                <a:cubicBezTo>
                  <a:pt x="1454354" y="228854"/>
                  <a:pt x="1461593" y="231394"/>
                  <a:pt x="1470864" y="231902"/>
                </a:cubicBezTo>
                <a:lnTo>
                  <a:pt x="1470864" y="238125"/>
                </a:lnTo>
                <a:lnTo>
                  <a:pt x="1381202" y="238125"/>
                </a:lnTo>
                <a:lnTo>
                  <a:pt x="1381202" y="231902"/>
                </a:lnTo>
                <a:cubicBezTo>
                  <a:pt x="1390219" y="231521"/>
                  <a:pt x="1396442" y="229997"/>
                  <a:pt x="1399617" y="227457"/>
                </a:cubicBezTo>
                <a:cubicBezTo>
                  <a:pt x="1402792" y="224790"/>
                  <a:pt x="1404316" y="221742"/>
                  <a:pt x="1404316" y="218059"/>
                </a:cubicBezTo>
                <a:cubicBezTo>
                  <a:pt x="1404316" y="213106"/>
                  <a:pt x="1402157" y="205359"/>
                  <a:pt x="1397585" y="194818"/>
                </a:cubicBezTo>
                <a:lnTo>
                  <a:pt x="1383869" y="162052"/>
                </a:lnTo>
                <a:lnTo>
                  <a:pt x="1295985" y="162052"/>
                </a:lnTo>
                <a:lnTo>
                  <a:pt x="1280618" y="197993"/>
                </a:lnTo>
                <a:cubicBezTo>
                  <a:pt x="1276808" y="206756"/>
                  <a:pt x="1274903" y="213360"/>
                  <a:pt x="1274903" y="217678"/>
                </a:cubicBezTo>
                <a:cubicBezTo>
                  <a:pt x="1274903" y="221107"/>
                  <a:pt x="1276554" y="224155"/>
                  <a:pt x="1279856" y="226822"/>
                </a:cubicBezTo>
                <a:cubicBezTo>
                  <a:pt x="1283158" y="229489"/>
                  <a:pt x="1290270" y="231140"/>
                  <a:pt x="1301192" y="231902"/>
                </a:cubicBezTo>
                <a:lnTo>
                  <a:pt x="1301192" y="238125"/>
                </a:lnTo>
                <a:lnTo>
                  <a:pt x="1229691" y="238125"/>
                </a:lnTo>
                <a:lnTo>
                  <a:pt x="1229691" y="231902"/>
                </a:lnTo>
                <a:cubicBezTo>
                  <a:pt x="1239216" y="230251"/>
                  <a:pt x="1245312" y="228092"/>
                  <a:pt x="1248106" y="225425"/>
                </a:cubicBezTo>
                <a:cubicBezTo>
                  <a:pt x="1253821" y="220091"/>
                  <a:pt x="1260171" y="209169"/>
                  <a:pt x="1267029" y="192786"/>
                </a:cubicBezTo>
                <a:close/>
                <a:moveTo>
                  <a:pt x="213945" y="0"/>
                </a:moveTo>
                <a:lnTo>
                  <a:pt x="227407" y="0"/>
                </a:lnTo>
                <a:lnTo>
                  <a:pt x="145161" y="242824"/>
                </a:lnTo>
                <a:lnTo>
                  <a:pt x="131776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54045" y="379086"/>
            <a:ext cx="86562" cy="25282"/>
          </a:xfrm>
          <a:custGeom>
            <a:avLst/>
            <a:gdLst/>
            <a:ahLst/>
            <a:cxnLst/>
            <a:rect l="l" t="t" r="r" b="b"/>
            <a:pathLst>
              <a:path w="86562" h="25282">
                <a:moveTo>
                  <a:pt x="0" y="25282"/>
                </a:moveTo>
                <a:lnTo>
                  <a:pt x="0" y="0"/>
                </a:lnTo>
                <a:lnTo>
                  <a:pt x="86562" y="0"/>
                </a:lnTo>
                <a:lnTo>
                  <a:pt x="86562" y="25282"/>
                </a:lnTo>
                <a:lnTo>
                  <a:pt x="0" y="2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96240" y="1008380"/>
            <a:ext cx="2221738" cy="5263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10" b="1" spc="10" dirty="0">
                <a:solidFill>
                  <a:srgbClr val="FF0000"/>
                </a:solidFill>
                <a:latin typeface="Arial"/>
                <a:cs typeface="Arial"/>
              </a:rPr>
              <a:t>b.  Website:</a:t>
            </a:r>
            <a:endParaRPr sz="31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853439" y="1555240"/>
            <a:ext cx="7906067" cy="19155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  </a:t>
            </a:r>
            <a:r>
              <a:rPr sz="2800" spc="10" dirty="0">
                <a:latin typeface="Times New Roman"/>
                <a:cs typeface="Times New Roman"/>
              </a:rPr>
              <a:t>Website là một tập hợp các trang web nằm trong</a:t>
            </a:r>
            <a:endParaRPr sz="2800" dirty="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một tên miền hoặc tên miền phụ trên WWW của hệ</a:t>
            </a:r>
            <a:endParaRPr sz="2800" dirty="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thống mạng Internet.</a:t>
            </a:r>
            <a:endParaRPr sz="2800" dirty="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Phân loại</a:t>
            </a:r>
            <a:r>
              <a:rPr sz="2800" spc="10" dirty="0">
                <a:latin typeface="Times New Roman"/>
                <a:cs typeface="Times New Roman"/>
              </a:rPr>
              <a:t>: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53439" y="3390137"/>
            <a:ext cx="1435608" cy="33528"/>
          </a:xfrm>
          <a:custGeom>
            <a:avLst/>
            <a:gdLst/>
            <a:ahLst/>
            <a:cxnLst/>
            <a:rect l="l" t="t" r="r" b="b"/>
            <a:pathLst>
              <a:path w="1435608" h="33528">
                <a:moveTo>
                  <a:pt x="0" y="33528"/>
                </a:moveTo>
                <a:lnTo>
                  <a:pt x="0" y="0"/>
                </a:lnTo>
                <a:lnTo>
                  <a:pt x="1435609" y="0"/>
                </a:lnTo>
                <a:lnTo>
                  <a:pt x="1435609" y="33528"/>
                </a:lnTo>
                <a:lnTo>
                  <a:pt x="0" y="335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310640" y="3549928"/>
            <a:ext cx="7126606" cy="9196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•   </a:t>
            </a:r>
            <a:r>
              <a:rPr sz="2800" i="1" spc="10" dirty="0">
                <a:latin typeface="Arial"/>
                <a:cs typeface="Arial"/>
              </a:rPr>
              <a:t>Website </a:t>
            </a:r>
            <a:r>
              <a:rPr sz="2800" b="1" i="1" spc="10" dirty="0">
                <a:latin typeface="Arial"/>
                <a:cs typeface="Arial"/>
              </a:rPr>
              <a:t>tĩnh</a:t>
            </a:r>
            <a:r>
              <a:rPr sz="2800" spc="10" dirty="0">
                <a:latin typeface="Times New Roman"/>
                <a:cs typeface="Times New Roman"/>
              </a:rPr>
              <a:t>: chủ yếu giới thiệu thông tin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710" spc="10" dirty="0">
                <a:latin typeface="Arial"/>
                <a:cs typeface="Arial"/>
              </a:rPr>
              <a:t>•   </a:t>
            </a:r>
            <a:r>
              <a:rPr sz="2710" i="1" spc="10" dirty="0">
                <a:latin typeface="Arial"/>
                <a:cs typeface="Arial"/>
              </a:rPr>
              <a:t>Website </a:t>
            </a:r>
            <a:r>
              <a:rPr sz="2710" b="1" i="1" spc="10" dirty="0">
                <a:latin typeface="Arial"/>
                <a:cs typeface="Arial"/>
              </a:rPr>
              <a:t>động</a:t>
            </a:r>
            <a:r>
              <a:rPr sz="2710" spc="10" dirty="0">
                <a:latin typeface="Times New Roman"/>
                <a:cs typeface="Times New Roman"/>
              </a:rPr>
              <a:t>: có sự tương tác với người dùng</a:t>
            </a:r>
            <a:endParaRPr sz="2700">
              <a:latin typeface="Times New Roman"/>
              <a:cs typeface="Times New Roman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214" y="130621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WEBPAGE-WEBSITE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1524"/>
            <a:ext cx="563118" cy="785622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1122222" y="230505"/>
            <a:ext cx="1923872" cy="243331"/>
          </a:xfrm>
          <a:custGeom>
            <a:avLst/>
            <a:gdLst/>
            <a:ahLst/>
            <a:cxnLst/>
            <a:rect l="l" t="t" r="r" b="b"/>
            <a:pathLst>
              <a:path w="1923872" h="243331">
                <a:moveTo>
                  <a:pt x="939496" y="127127"/>
                </a:moveTo>
                <a:cubicBezTo>
                  <a:pt x="932510" y="127127"/>
                  <a:pt x="926669" y="127254"/>
                  <a:pt x="921716" y="127508"/>
                </a:cubicBezTo>
                <a:cubicBezTo>
                  <a:pt x="916763" y="127635"/>
                  <a:pt x="912826" y="128016"/>
                  <a:pt x="909778" y="128651"/>
                </a:cubicBezTo>
                <a:lnTo>
                  <a:pt x="909778" y="221742"/>
                </a:lnTo>
                <a:cubicBezTo>
                  <a:pt x="922732" y="224790"/>
                  <a:pt x="935559" y="226187"/>
                  <a:pt x="948132" y="226187"/>
                </a:cubicBezTo>
                <a:cubicBezTo>
                  <a:pt x="968325" y="226187"/>
                  <a:pt x="983819" y="221742"/>
                  <a:pt x="994360" y="212598"/>
                </a:cubicBezTo>
                <a:cubicBezTo>
                  <a:pt x="1005028" y="203454"/>
                  <a:pt x="1010235" y="192278"/>
                  <a:pt x="1010235" y="178816"/>
                </a:cubicBezTo>
                <a:cubicBezTo>
                  <a:pt x="1010235" y="170053"/>
                  <a:pt x="1007822" y="161544"/>
                  <a:pt x="1003123" y="153416"/>
                </a:cubicBezTo>
                <a:cubicBezTo>
                  <a:pt x="998297" y="145288"/>
                  <a:pt x="990423" y="138811"/>
                  <a:pt x="979628" y="134112"/>
                </a:cubicBezTo>
                <a:cubicBezTo>
                  <a:pt x="968832" y="129413"/>
                  <a:pt x="955371" y="127127"/>
                  <a:pt x="939496" y="127127"/>
                </a:cubicBezTo>
                <a:close/>
                <a:moveTo>
                  <a:pt x="1340689" y="57912"/>
                </a:moveTo>
                <a:lnTo>
                  <a:pt x="1301192" y="149733"/>
                </a:lnTo>
                <a:lnTo>
                  <a:pt x="1379170" y="149733"/>
                </a:lnTo>
                <a:close/>
                <a:moveTo>
                  <a:pt x="1159968" y="24638"/>
                </a:moveTo>
                <a:cubicBezTo>
                  <a:pt x="1154380" y="24638"/>
                  <a:pt x="1147014" y="25654"/>
                  <a:pt x="1138124" y="27813"/>
                </a:cubicBezTo>
                <a:lnTo>
                  <a:pt x="1138124" y="122301"/>
                </a:lnTo>
                <a:cubicBezTo>
                  <a:pt x="1143966" y="123317"/>
                  <a:pt x="1149300" y="124206"/>
                  <a:pt x="1153872" y="124713"/>
                </a:cubicBezTo>
                <a:cubicBezTo>
                  <a:pt x="1158444" y="125349"/>
                  <a:pt x="1162254" y="125603"/>
                  <a:pt x="1165556" y="125603"/>
                </a:cubicBezTo>
                <a:cubicBezTo>
                  <a:pt x="1177113" y="125603"/>
                  <a:pt x="1187146" y="121158"/>
                  <a:pt x="1195655" y="112141"/>
                </a:cubicBezTo>
                <a:cubicBezTo>
                  <a:pt x="1204037" y="103124"/>
                  <a:pt x="1208228" y="91567"/>
                  <a:pt x="1208228" y="77216"/>
                </a:cubicBezTo>
                <a:cubicBezTo>
                  <a:pt x="1208228" y="67437"/>
                  <a:pt x="1206196" y="58293"/>
                  <a:pt x="1202259" y="49911"/>
                </a:cubicBezTo>
                <a:cubicBezTo>
                  <a:pt x="1198195" y="41401"/>
                  <a:pt x="1192480" y="35051"/>
                  <a:pt x="1185114" y="30988"/>
                </a:cubicBezTo>
                <a:cubicBezTo>
                  <a:pt x="1177748" y="26797"/>
                  <a:pt x="1169366" y="24638"/>
                  <a:pt x="1159968" y="24638"/>
                </a:cubicBezTo>
                <a:close/>
                <a:moveTo>
                  <a:pt x="940004" y="22351"/>
                </a:moveTo>
                <a:cubicBezTo>
                  <a:pt x="928828" y="22351"/>
                  <a:pt x="918795" y="23495"/>
                  <a:pt x="909778" y="26035"/>
                </a:cubicBezTo>
                <a:lnTo>
                  <a:pt x="909778" y="113284"/>
                </a:lnTo>
                <a:cubicBezTo>
                  <a:pt x="913969" y="114046"/>
                  <a:pt x="918668" y="114554"/>
                  <a:pt x="924002" y="114935"/>
                </a:cubicBezTo>
                <a:cubicBezTo>
                  <a:pt x="929209" y="115316"/>
                  <a:pt x="935051" y="115570"/>
                  <a:pt x="941528" y="115570"/>
                </a:cubicBezTo>
                <a:cubicBezTo>
                  <a:pt x="957784" y="115570"/>
                  <a:pt x="969976" y="113792"/>
                  <a:pt x="978231" y="110236"/>
                </a:cubicBezTo>
                <a:cubicBezTo>
                  <a:pt x="986359" y="106807"/>
                  <a:pt x="992709" y="101346"/>
                  <a:pt x="997027" y="94107"/>
                </a:cubicBezTo>
                <a:cubicBezTo>
                  <a:pt x="1001345" y="86868"/>
                  <a:pt x="1003631" y="78994"/>
                  <a:pt x="1003631" y="70358"/>
                </a:cubicBezTo>
                <a:cubicBezTo>
                  <a:pt x="1003631" y="57023"/>
                  <a:pt x="998170" y="45720"/>
                  <a:pt x="987375" y="36322"/>
                </a:cubicBezTo>
                <a:cubicBezTo>
                  <a:pt x="976453" y="27051"/>
                  <a:pt x="960704" y="22351"/>
                  <a:pt x="940004" y="22351"/>
                </a:cubicBezTo>
                <a:close/>
                <a:moveTo>
                  <a:pt x="1729309" y="11049"/>
                </a:moveTo>
                <a:lnTo>
                  <a:pt x="1904315" y="11049"/>
                </a:lnTo>
                <a:lnTo>
                  <a:pt x="1906855" y="60833"/>
                </a:lnTo>
                <a:lnTo>
                  <a:pt x="1900251" y="60833"/>
                </a:lnTo>
                <a:cubicBezTo>
                  <a:pt x="1897965" y="48895"/>
                  <a:pt x="1895425" y="40639"/>
                  <a:pt x="1892504" y="36195"/>
                </a:cubicBezTo>
                <a:cubicBezTo>
                  <a:pt x="1889710" y="31750"/>
                  <a:pt x="1885519" y="28321"/>
                  <a:pt x="1879931" y="26035"/>
                </a:cubicBezTo>
                <a:cubicBezTo>
                  <a:pt x="1875359" y="24257"/>
                  <a:pt x="1867485" y="23495"/>
                  <a:pt x="1856309" y="23495"/>
                </a:cubicBezTo>
                <a:lnTo>
                  <a:pt x="1793952" y="23495"/>
                </a:lnTo>
                <a:lnTo>
                  <a:pt x="1793952" y="113284"/>
                </a:lnTo>
                <a:lnTo>
                  <a:pt x="1843863" y="113284"/>
                </a:lnTo>
                <a:cubicBezTo>
                  <a:pt x="1856817" y="113284"/>
                  <a:pt x="1865453" y="111251"/>
                  <a:pt x="1869771" y="107314"/>
                </a:cubicBezTo>
                <a:cubicBezTo>
                  <a:pt x="1875613" y="102235"/>
                  <a:pt x="1878915" y="93218"/>
                  <a:pt x="1879550" y="80263"/>
                </a:cubicBezTo>
                <a:lnTo>
                  <a:pt x="1885773" y="80263"/>
                </a:lnTo>
                <a:lnTo>
                  <a:pt x="1885773" y="159258"/>
                </a:lnTo>
                <a:lnTo>
                  <a:pt x="1879550" y="159258"/>
                </a:lnTo>
                <a:cubicBezTo>
                  <a:pt x="1878026" y="148209"/>
                  <a:pt x="1876375" y="141097"/>
                  <a:pt x="1874851" y="138049"/>
                </a:cubicBezTo>
                <a:cubicBezTo>
                  <a:pt x="1872819" y="134112"/>
                  <a:pt x="1869517" y="131064"/>
                  <a:pt x="1864945" y="128778"/>
                </a:cubicBezTo>
                <a:cubicBezTo>
                  <a:pt x="1860373" y="126619"/>
                  <a:pt x="1853388" y="125476"/>
                  <a:pt x="1843863" y="125476"/>
                </a:cubicBezTo>
                <a:lnTo>
                  <a:pt x="1793952" y="125476"/>
                </a:lnTo>
                <a:lnTo>
                  <a:pt x="1793952" y="200279"/>
                </a:lnTo>
                <a:cubicBezTo>
                  <a:pt x="1793952" y="210312"/>
                  <a:pt x="1794460" y="216408"/>
                  <a:pt x="1795349" y="218567"/>
                </a:cubicBezTo>
                <a:cubicBezTo>
                  <a:pt x="1796238" y="220853"/>
                  <a:pt x="1797762" y="222504"/>
                  <a:pt x="1800048" y="223774"/>
                </a:cubicBezTo>
                <a:cubicBezTo>
                  <a:pt x="1802207" y="225044"/>
                  <a:pt x="1806525" y="225679"/>
                  <a:pt x="1812748" y="225679"/>
                </a:cubicBezTo>
                <a:lnTo>
                  <a:pt x="1851229" y="225679"/>
                </a:lnTo>
                <a:cubicBezTo>
                  <a:pt x="1864056" y="225679"/>
                  <a:pt x="1873454" y="224790"/>
                  <a:pt x="1879169" y="223012"/>
                </a:cubicBezTo>
                <a:cubicBezTo>
                  <a:pt x="1885011" y="221234"/>
                  <a:pt x="1890599" y="217805"/>
                  <a:pt x="1895933" y="212471"/>
                </a:cubicBezTo>
                <a:cubicBezTo>
                  <a:pt x="1902918" y="205613"/>
                  <a:pt x="1909903" y="195199"/>
                  <a:pt x="1917269" y="181229"/>
                </a:cubicBezTo>
                <a:lnTo>
                  <a:pt x="1923873" y="181229"/>
                </a:lnTo>
                <a:lnTo>
                  <a:pt x="1904315" y="238125"/>
                </a:lnTo>
                <a:lnTo>
                  <a:pt x="1729309" y="238125"/>
                </a:lnTo>
                <a:lnTo>
                  <a:pt x="1729309" y="231902"/>
                </a:lnTo>
                <a:lnTo>
                  <a:pt x="1737437" y="231902"/>
                </a:lnTo>
                <a:cubicBezTo>
                  <a:pt x="1742771" y="231902"/>
                  <a:pt x="1747851" y="230632"/>
                  <a:pt x="1752677" y="228092"/>
                </a:cubicBezTo>
                <a:cubicBezTo>
                  <a:pt x="1756233" y="226314"/>
                  <a:pt x="1758646" y="223647"/>
                  <a:pt x="1759916" y="220091"/>
                </a:cubicBezTo>
                <a:cubicBezTo>
                  <a:pt x="1761186" y="216408"/>
                  <a:pt x="1761821" y="209169"/>
                  <a:pt x="1761821" y="198120"/>
                </a:cubicBezTo>
                <a:lnTo>
                  <a:pt x="1761821" y="50546"/>
                </a:lnTo>
                <a:cubicBezTo>
                  <a:pt x="1761821" y="36195"/>
                  <a:pt x="1760424" y="27305"/>
                  <a:pt x="1757503" y="24002"/>
                </a:cubicBezTo>
                <a:cubicBezTo>
                  <a:pt x="1753439" y="19558"/>
                  <a:pt x="1746708" y="17272"/>
                  <a:pt x="1737437" y="17272"/>
                </a:cubicBezTo>
                <a:lnTo>
                  <a:pt x="1729309" y="17272"/>
                </a:lnTo>
                <a:close/>
                <a:moveTo>
                  <a:pt x="1073481" y="11049"/>
                </a:moveTo>
                <a:lnTo>
                  <a:pt x="1156666" y="11049"/>
                </a:lnTo>
                <a:cubicBezTo>
                  <a:pt x="1176986" y="11049"/>
                  <a:pt x="1192988" y="13208"/>
                  <a:pt x="1204672" y="17399"/>
                </a:cubicBezTo>
                <a:cubicBezTo>
                  <a:pt x="1216483" y="21589"/>
                  <a:pt x="1226262" y="28575"/>
                  <a:pt x="1234390" y="38608"/>
                </a:cubicBezTo>
                <a:cubicBezTo>
                  <a:pt x="1242391" y="48513"/>
                  <a:pt x="1246455" y="60198"/>
                  <a:pt x="1246455" y="73913"/>
                </a:cubicBezTo>
                <a:cubicBezTo>
                  <a:pt x="1246455" y="92456"/>
                  <a:pt x="1240359" y="107442"/>
                  <a:pt x="1228040" y="119126"/>
                </a:cubicBezTo>
                <a:cubicBezTo>
                  <a:pt x="1215848" y="130683"/>
                  <a:pt x="1198576" y="136525"/>
                  <a:pt x="1176224" y="136525"/>
                </a:cubicBezTo>
                <a:cubicBezTo>
                  <a:pt x="1170763" y="136525"/>
                  <a:pt x="1164921" y="136144"/>
                  <a:pt x="1158571" y="135382"/>
                </a:cubicBezTo>
                <a:cubicBezTo>
                  <a:pt x="1152094" y="134493"/>
                  <a:pt x="1145363" y="133350"/>
                  <a:pt x="1138124" y="131826"/>
                </a:cubicBezTo>
                <a:lnTo>
                  <a:pt x="1138124" y="197993"/>
                </a:lnTo>
                <a:cubicBezTo>
                  <a:pt x="1138124" y="212217"/>
                  <a:pt x="1139648" y="221107"/>
                  <a:pt x="1142823" y="224536"/>
                </a:cubicBezTo>
                <a:cubicBezTo>
                  <a:pt x="1147014" y="229489"/>
                  <a:pt x="1153491" y="231902"/>
                  <a:pt x="1162000" y="231902"/>
                </a:cubicBezTo>
                <a:lnTo>
                  <a:pt x="1170763" y="231902"/>
                </a:lnTo>
                <a:lnTo>
                  <a:pt x="1170763" y="238125"/>
                </a:lnTo>
                <a:lnTo>
                  <a:pt x="1073481" y="238125"/>
                </a:lnTo>
                <a:lnTo>
                  <a:pt x="1073481" y="231902"/>
                </a:lnTo>
                <a:lnTo>
                  <a:pt x="1081990" y="231902"/>
                </a:lnTo>
                <a:cubicBezTo>
                  <a:pt x="1091642" y="231902"/>
                  <a:pt x="1098500" y="228854"/>
                  <a:pt x="1102564" y="222504"/>
                </a:cubicBezTo>
                <a:cubicBezTo>
                  <a:pt x="1104850" y="219075"/>
                  <a:pt x="1105993" y="210947"/>
                  <a:pt x="1105993" y="197993"/>
                </a:cubicBezTo>
                <a:lnTo>
                  <a:pt x="1105993" y="51308"/>
                </a:lnTo>
                <a:cubicBezTo>
                  <a:pt x="1105993" y="36957"/>
                  <a:pt x="1104469" y="28067"/>
                  <a:pt x="1101421" y="24638"/>
                </a:cubicBezTo>
                <a:cubicBezTo>
                  <a:pt x="1097103" y="19685"/>
                  <a:pt x="1090626" y="17272"/>
                  <a:pt x="1081990" y="17272"/>
                </a:cubicBezTo>
                <a:lnTo>
                  <a:pt x="1073481" y="17272"/>
                </a:lnTo>
                <a:close/>
                <a:moveTo>
                  <a:pt x="844881" y="11049"/>
                </a:moveTo>
                <a:lnTo>
                  <a:pt x="942925" y="11049"/>
                </a:lnTo>
                <a:cubicBezTo>
                  <a:pt x="961340" y="11049"/>
                  <a:pt x="975945" y="12446"/>
                  <a:pt x="986994" y="15113"/>
                </a:cubicBezTo>
                <a:cubicBezTo>
                  <a:pt x="1003758" y="19176"/>
                  <a:pt x="1016585" y="26288"/>
                  <a:pt x="1025348" y="36449"/>
                </a:cubicBezTo>
                <a:cubicBezTo>
                  <a:pt x="1034111" y="46609"/>
                  <a:pt x="1038556" y="58420"/>
                  <a:pt x="1038556" y="71755"/>
                </a:cubicBezTo>
                <a:cubicBezTo>
                  <a:pt x="1038556" y="83058"/>
                  <a:pt x="1035127" y="93218"/>
                  <a:pt x="1028142" y="102235"/>
                </a:cubicBezTo>
                <a:cubicBezTo>
                  <a:pt x="1021284" y="111251"/>
                  <a:pt x="1011124" y="117856"/>
                  <a:pt x="997535" y="122301"/>
                </a:cubicBezTo>
                <a:cubicBezTo>
                  <a:pt x="1013283" y="125603"/>
                  <a:pt x="1025094" y="130937"/>
                  <a:pt x="1032841" y="138303"/>
                </a:cubicBezTo>
                <a:cubicBezTo>
                  <a:pt x="1043763" y="148590"/>
                  <a:pt x="1049097" y="161163"/>
                  <a:pt x="1049097" y="176022"/>
                </a:cubicBezTo>
                <a:cubicBezTo>
                  <a:pt x="1049097" y="187325"/>
                  <a:pt x="1045541" y="198120"/>
                  <a:pt x="1038429" y="208407"/>
                </a:cubicBezTo>
                <a:cubicBezTo>
                  <a:pt x="1031317" y="218694"/>
                  <a:pt x="1021411" y="226314"/>
                  <a:pt x="1008965" y="231013"/>
                </a:cubicBezTo>
                <a:cubicBezTo>
                  <a:pt x="996519" y="235712"/>
                  <a:pt x="977596" y="238125"/>
                  <a:pt x="952069" y="238125"/>
                </a:cubicBezTo>
                <a:lnTo>
                  <a:pt x="844881" y="238125"/>
                </a:lnTo>
                <a:lnTo>
                  <a:pt x="844881" y="231902"/>
                </a:lnTo>
                <a:lnTo>
                  <a:pt x="853390" y="231902"/>
                </a:lnTo>
                <a:cubicBezTo>
                  <a:pt x="862915" y="231902"/>
                  <a:pt x="869646" y="228854"/>
                  <a:pt x="873837" y="222885"/>
                </a:cubicBezTo>
                <a:cubicBezTo>
                  <a:pt x="876377" y="218948"/>
                  <a:pt x="877647" y="210693"/>
                  <a:pt x="877647" y="197993"/>
                </a:cubicBezTo>
                <a:lnTo>
                  <a:pt x="877647" y="51308"/>
                </a:lnTo>
                <a:cubicBezTo>
                  <a:pt x="877647" y="37211"/>
                  <a:pt x="875996" y="28321"/>
                  <a:pt x="872821" y="24638"/>
                </a:cubicBezTo>
                <a:cubicBezTo>
                  <a:pt x="868503" y="19685"/>
                  <a:pt x="862026" y="17272"/>
                  <a:pt x="853390" y="17272"/>
                </a:cubicBezTo>
                <a:lnTo>
                  <a:pt x="844881" y="17272"/>
                </a:lnTo>
                <a:close/>
                <a:moveTo>
                  <a:pt x="636601" y="11049"/>
                </a:moveTo>
                <a:lnTo>
                  <a:pt x="811607" y="11049"/>
                </a:lnTo>
                <a:lnTo>
                  <a:pt x="814147" y="60833"/>
                </a:lnTo>
                <a:lnTo>
                  <a:pt x="807543" y="60833"/>
                </a:lnTo>
                <a:cubicBezTo>
                  <a:pt x="805257" y="48895"/>
                  <a:pt x="802717" y="40639"/>
                  <a:pt x="799796" y="36195"/>
                </a:cubicBezTo>
                <a:cubicBezTo>
                  <a:pt x="797002" y="31750"/>
                  <a:pt x="792810" y="28321"/>
                  <a:pt x="787223" y="26035"/>
                </a:cubicBezTo>
                <a:cubicBezTo>
                  <a:pt x="782651" y="24257"/>
                  <a:pt x="774777" y="23495"/>
                  <a:pt x="763601" y="23495"/>
                </a:cubicBezTo>
                <a:lnTo>
                  <a:pt x="701244" y="23495"/>
                </a:lnTo>
                <a:lnTo>
                  <a:pt x="701244" y="113284"/>
                </a:lnTo>
                <a:lnTo>
                  <a:pt x="751154" y="113284"/>
                </a:lnTo>
                <a:cubicBezTo>
                  <a:pt x="764109" y="113284"/>
                  <a:pt x="772745" y="111251"/>
                  <a:pt x="777063" y="107314"/>
                </a:cubicBezTo>
                <a:cubicBezTo>
                  <a:pt x="782904" y="102235"/>
                  <a:pt x="786207" y="93218"/>
                  <a:pt x="786842" y="80263"/>
                </a:cubicBezTo>
                <a:lnTo>
                  <a:pt x="793065" y="80263"/>
                </a:lnTo>
                <a:lnTo>
                  <a:pt x="793065" y="159258"/>
                </a:lnTo>
                <a:lnTo>
                  <a:pt x="786842" y="159258"/>
                </a:lnTo>
                <a:cubicBezTo>
                  <a:pt x="785318" y="148209"/>
                  <a:pt x="783667" y="141097"/>
                  <a:pt x="782143" y="138049"/>
                </a:cubicBezTo>
                <a:cubicBezTo>
                  <a:pt x="780110" y="134112"/>
                  <a:pt x="776809" y="131064"/>
                  <a:pt x="772237" y="128778"/>
                </a:cubicBezTo>
                <a:cubicBezTo>
                  <a:pt x="767665" y="126619"/>
                  <a:pt x="760679" y="125476"/>
                  <a:pt x="751154" y="125476"/>
                </a:cubicBezTo>
                <a:lnTo>
                  <a:pt x="701244" y="125476"/>
                </a:lnTo>
                <a:lnTo>
                  <a:pt x="701244" y="200279"/>
                </a:lnTo>
                <a:cubicBezTo>
                  <a:pt x="701244" y="210312"/>
                  <a:pt x="701752" y="216408"/>
                  <a:pt x="702641" y="218567"/>
                </a:cubicBezTo>
                <a:cubicBezTo>
                  <a:pt x="703529" y="220853"/>
                  <a:pt x="705054" y="222504"/>
                  <a:pt x="707340" y="223774"/>
                </a:cubicBezTo>
                <a:cubicBezTo>
                  <a:pt x="709499" y="225044"/>
                  <a:pt x="713817" y="225679"/>
                  <a:pt x="720040" y="225679"/>
                </a:cubicBezTo>
                <a:lnTo>
                  <a:pt x="758521" y="225679"/>
                </a:lnTo>
                <a:cubicBezTo>
                  <a:pt x="771348" y="225679"/>
                  <a:pt x="780746" y="224790"/>
                  <a:pt x="786460" y="223012"/>
                </a:cubicBezTo>
                <a:cubicBezTo>
                  <a:pt x="792303" y="221234"/>
                  <a:pt x="797891" y="217805"/>
                  <a:pt x="803225" y="212471"/>
                </a:cubicBezTo>
                <a:cubicBezTo>
                  <a:pt x="810210" y="205613"/>
                  <a:pt x="817195" y="195199"/>
                  <a:pt x="824560" y="181229"/>
                </a:cubicBezTo>
                <a:lnTo>
                  <a:pt x="831165" y="181229"/>
                </a:lnTo>
                <a:lnTo>
                  <a:pt x="811607" y="238125"/>
                </a:lnTo>
                <a:lnTo>
                  <a:pt x="636601" y="238125"/>
                </a:lnTo>
                <a:lnTo>
                  <a:pt x="636601" y="231902"/>
                </a:lnTo>
                <a:lnTo>
                  <a:pt x="644729" y="231902"/>
                </a:lnTo>
                <a:cubicBezTo>
                  <a:pt x="650063" y="231902"/>
                  <a:pt x="655143" y="230632"/>
                  <a:pt x="659969" y="228092"/>
                </a:cubicBezTo>
                <a:cubicBezTo>
                  <a:pt x="663525" y="226314"/>
                  <a:pt x="665938" y="223647"/>
                  <a:pt x="667207" y="220091"/>
                </a:cubicBezTo>
                <a:cubicBezTo>
                  <a:pt x="668478" y="216408"/>
                  <a:pt x="669113" y="209169"/>
                  <a:pt x="669113" y="198120"/>
                </a:cubicBezTo>
                <a:lnTo>
                  <a:pt x="669113" y="50546"/>
                </a:lnTo>
                <a:cubicBezTo>
                  <a:pt x="669113" y="36195"/>
                  <a:pt x="667716" y="27305"/>
                  <a:pt x="664795" y="24002"/>
                </a:cubicBezTo>
                <a:cubicBezTo>
                  <a:pt x="660731" y="19558"/>
                  <a:pt x="654000" y="17272"/>
                  <a:pt x="644729" y="17272"/>
                </a:cubicBezTo>
                <a:lnTo>
                  <a:pt x="636601" y="17272"/>
                </a:lnTo>
                <a:close/>
                <a:moveTo>
                  <a:pt x="310338" y="11049"/>
                </a:moveTo>
                <a:lnTo>
                  <a:pt x="394285" y="11049"/>
                </a:lnTo>
                <a:lnTo>
                  <a:pt x="394285" y="17272"/>
                </a:lnTo>
                <a:lnTo>
                  <a:pt x="390348" y="17272"/>
                </a:lnTo>
                <a:cubicBezTo>
                  <a:pt x="384379" y="17272"/>
                  <a:pt x="379934" y="18669"/>
                  <a:pt x="376759" y="21336"/>
                </a:cubicBezTo>
                <a:cubicBezTo>
                  <a:pt x="373584" y="24002"/>
                  <a:pt x="372060" y="27177"/>
                  <a:pt x="372060" y="30988"/>
                </a:cubicBezTo>
                <a:cubicBezTo>
                  <a:pt x="372060" y="34925"/>
                  <a:pt x="374473" y="43942"/>
                  <a:pt x="379426" y="57912"/>
                </a:cubicBezTo>
                <a:lnTo>
                  <a:pt x="424130" y="185420"/>
                </a:lnTo>
                <a:lnTo>
                  <a:pt x="461849" y="77088"/>
                </a:lnTo>
                <a:lnTo>
                  <a:pt x="455118" y="57912"/>
                </a:lnTo>
                <a:lnTo>
                  <a:pt x="449784" y="42672"/>
                </a:lnTo>
                <a:cubicBezTo>
                  <a:pt x="447371" y="37211"/>
                  <a:pt x="444831" y="32258"/>
                  <a:pt x="441910" y="27939"/>
                </a:cubicBezTo>
                <a:cubicBezTo>
                  <a:pt x="440386" y="25908"/>
                  <a:pt x="438608" y="24130"/>
                  <a:pt x="436576" y="22606"/>
                </a:cubicBezTo>
                <a:cubicBezTo>
                  <a:pt x="433782" y="20574"/>
                  <a:pt x="430988" y="19176"/>
                  <a:pt x="428194" y="18288"/>
                </a:cubicBezTo>
                <a:cubicBezTo>
                  <a:pt x="426035" y="17652"/>
                  <a:pt x="422733" y="17272"/>
                  <a:pt x="418161" y="17272"/>
                </a:cubicBezTo>
                <a:lnTo>
                  <a:pt x="418161" y="11049"/>
                </a:lnTo>
                <a:lnTo>
                  <a:pt x="506553" y="11049"/>
                </a:lnTo>
                <a:lnTo>
                  <a:pt x="506553" y="17272"/>
                </a:lnTo>
                <a:lnTo>
                  <a:pt x="500457" y="17272"/>
                </a:lnTo>
                <a:cubicBezTo>
                  <a:pt x="494234" y="17272"/>
                  <a:pt x="489662" y="18669"/>
                  <a:pt x="486741" y="21336"/>
                </a:cubicBezTo>
                <a:cubicBezTo>
                  <a:pt x="483820" y="24002"/>
                  <a:pt x="482423" y="27559"/>
                  <a:pt x="482423" y="32131"/>
                </a:cubicBezTo>
                <a:cubicBezTo>
                  <a:pt x="482423" y="37846"/>
                  <a:pt x="484963" y="47751"/>
                  <a:pt x="489916" y="61976"/>
                </a:cubicBezTo>
                <a:lnTo>
                  <a:pt x="533477" y="185420"/>
                </a:lnTo>
                <a:lnTo>
                  <a:pt x="576657" y="60325"/>
                </a:lnTo>
                <a:cubicBezTo>
                  <a:pt x="581610" y="46482"/>
                  <a:pt x="584023" y="36830"/>
                  <a:pt x="584023" y="31496"/>
                </a:cubicBezTo>
                <a:cubicBezTo>
                  <a:pt x="584023" y="28956"/>
                  <a:pt x="583260" y="26543"/>
                  <a:pt x="581610" y="24257"/>
                </a:cubicBezTo>
                <a:cubicBezTo>
                  <a:pt x="579959" y="22098"/>
                  <a:pt x="577927" y="20574"/>
                  <a:pt x="575513" y="19685"/>
                </a:cubicBezTo>
                <a:cubicBezTo>
                  <a:pt x="571196" y="18034"/>
                  <a:pt x="565735" y="17272"/>
                  <a:pt x="558877" y="17272"/>
                </a:cubicBezTo>
                <a:lnTo>
                  <a:pt x="558877" y="11049"/>
                </a:lnTo>
                <a:lnTo>
                  <a:pt x="626695" y="11049"/>
                </a:lnTo>
                <a:lnTo>
                  <a:pt x="626695" y="17272"/>
                </a:lnTo>
                <a:cubicBezTo>
                  <a:pt x="620853" y="17272"/>
                  <a:pt x="616027" y="18288"/>
                  <a:pt x="612344" y="20447"/>
                </a:cubicBezTo>
                <a:cubicBezTo>
                  <a:pt x="608660" y="22606"/>
                  <a:pt x="605104" y="26543"/>
                  <a:pt x="601803" y="32385"/>
                </a:cubicBezTo>
                <a:cubicBezTo>
                  <a:pt x="599517" y="36195"/>
                  <a:pt x="596088" y="45593"/>
                  <a:pt x="591262" y="60325"/>
                </a:cubicBezTo>
                <a:lnTo>
                  <a:pt x="527888" y="243332"/>
                </a:lnTo>
                <a:lnTo>
                  <a:pt x="521285" y="243332"/>
                </a:lnTo>
                <a:lnTo>
                  <a:pt x="469469" y="98171"/>
                </a:lnTo>
                <a:lnTo>
                  <a:pt x="418161" y="243332"/>
                </a:lnTo>
                <a:lnTo>
                  <a:pt x="412065" y="243332"/>
                </a:lnTo>
                <a:lnTo>
                  <a:pt x="344628" y="54737"/>
                </a:lnTo>
                <a:cubicBezTo>
                  <a:pt x="339548" y="40767"/>
                  <a:pt x="336373" y="32385"/>
                  <a:pt x="335103" y="29845"/>
                </a:cubicBezTo>
                <a:cubicBezTo>
                  <a:pt x="332817" y="25654"/>
                  <a:pt x="329769" y="22479"/>
                  <a:pt x="325959" y="20320"/>
                </a:cubicBezTo>
                <a:cubicBezTo>
                  <a:pt x="322149" y="18288"/>
                  <a:pt x="316815" y="17272"/>
                  <a:pt x="310338" y="17272"/>
                </a:cubicBezTo>
                <a:close/>
                <a:moveTo>
                  <a:pt x="55258" y="6350"/>
                </a:moveTo>
                <a:lnTo>
                  <a:pt x="60783" y="6350"/>
                </a:lnTo>
                <a:lnTo>
                  <a:pt x="60783" y="198120"/>
                </a:lnTo>
                <a:cubicBezTo>
                  <a:pt x="60783" y="210820"/>
                  <a:pt x="61303" y="218821"/>
                  <a:pt x="62370" y="221869"/>
                </a:cubicBezTo>
                <a:cubicBezTo>
                  <a:pt x="63424" y="225044"/>
                  <a:pt x="65634" y="227457"/>
                  <a:pt x="68987" y="229108"/>
                </a:cubicBezTo>
                <a:cubicBezTo>
                  <a:pt x="72327" y="230759"/>
                  <a:pt x="79147" y="231648"/>
                  <a:pt x="89408" y="231902"/>
                </a:cubicBezTo>
                <a:lnTo>
                  <a:pt x="89408" y="238125"/>
                </a:lnTo>
                <a:lnTo>
                  <a:pt x="4014" y="238125"/>
                </a:lnTo>
                <a:lnTo>
                  <a:pt x="4014" y="231902"/>
                </a:lnTo>
                <a:cubicBezTo>
                  <a:pt x="14732" y="231648"/>
                  <a:pt x="21654" y="230759"/>
                  <a:pt x="24778" y="229108"/>
                </a:cubicBezTo>
                <a:cubicBezTo>
                  <a:pt x="27902" y="227584"/>
                  <a:pt x="30087" y="225425"/>
                  <a:pt x="31306" y="222631"/>
                </a:cubicBezTo>
                <a:cubicBezTo>
                  <a:pt x="32538" y="219964"/>
                  <a:pt x="33147" y="211709"/>
                  <a:pt x="33147" y="198120"/>
                </a:cubicBezTo>
                <a:lnTo>
                  <a:pt x="33147" y="75564"/>
                </a:lnTo>
                <a:cubicBezTo>
                  <a:pt x="33147" y="59055"/>
                  <a:pt x="32589" y="48387"/>
                  <a:pt x="31484" y="43688"/>
                </a:cubicBezTo>
                <a:cubicBezTo>
                  <a:pt x="30696" y="40132"/>
                  <a:pt x="29274" y="37592"/>
                  <a:pt x="27204" y="35813"/>
                </a:cubicBezTo>
                <a:cubicBezTo>
                  <a:pt x="25146" y="34163"/>
                  <a:pt x="22657" y="33401"/>
                  <a:pt x="19762" y="33401"/>
                </a:cubicBezTo>
                <a:cubicBezTo>
                  <a:pt x="15634" y="33401"/>
                  <a:pt x="9881" y="35051"/>
                  <a:pt x="2515" y="38608"/>
                </a:cubicBezTo>
                <a:lnTo>
                  <a:pt x="0" y="33401"/>
                </a:lnTo>
                <a:close/>
                <a:moveTo>
                  <a:pt x="1607008" y="5842"/>
                </a:moveTo>
                <a:cubicBezTo>
                  <a:pt x="1615263" y="5842"/>
                  <a:pt x="1622756" y="6604"/>
                  <a:pt x="1629487" y="7874"/>
                </a:cubicBezTo>
                <a:cubicBezTo>
                  <a:pt x="1636218" y="9271"/>
                  <a:pt x="1645743" y="12192"/>
                  <a:pt x="1658189" y="16763"/>
                </a:cubicBezTo>
                <a:cubicBezTo>
                  <a:pt x="1664412" y="19176"/>
                  <a:pt x="1668603" y="20320"/>
                  <a:pt x="1670762" y="20320"/>
                </a:cubicBezTo>
                <a:cubicBezTo>
                  <a:pt x="1672794" y="20320"/>
                  <a:pt x="1674699" y="19304"/>
                  <a:pt x="1676223" y="17399"/>
                </a:cubicBezTo>
                <a:cubicBezTo>
                  <a:pt x="1677747" y="15367"/>
                  <a:pt x="1678636" y="11557"/>
                  <a:pt x="1678890" y="5842"/>
                </a:cubicBezTo>
                <a:lnTo>
                  <a:pt x="1685113" y="5842"/>
                </a:lnTo>
                <a:lnTo>
                  <a:pt x="1690955" y="77597"/>
                </a:lnTo>
                <a:lnTo>
                  <a:pt x="1685113" y="77597"/>
                </a:lnTo>
                <a:cubicBezTo>
                  <a:pt x="1679271" y="59689"/>
                  <a:pt x="1671524" y="46227"/>
                  <a:pt x="1662253" y="37211"/>
                </a:cubicBezTo>
                <a:cubicBezTo>
                  <a:pt x="1648664" y="24130"/>
                  <a:pt x="1631392" y="17652"/>
                  <a:pt x="1610183" y="17652"/>
                </a:cubicBezTo>
                <a:cubicBezTo>
                  <a:pt x="1581227" y="17652"/>
                  <a:pt x="1559256" y="29083"/>
                  <a:pt x="1544143" y="51943"/>
                </a:cubicBezTo>
                <a:cubicBezTo>
                  <a:pt x="1531570" y="71247"/>
                  <a:pt x="1525220" y="94234"/>
                  <a:pt x="1525220" y="120904"/>
                </a:cubicBezTo>
                <a:cubicBezTo>
                  <a:pt x="1525220" y="142621"/>
                  <a:pt x="1529411" y="162306"/>
                  <a:pt x="1537793" y="180213"/>
                </a:cubicBezTo>
                <a:cubicBezTo>
                  <a:pt x="1546175" y="197993"/>
                  <a:pt x="1557097" y="211201"/>
                  <a:pt x="1570686" y="219456"/>
                </a:cubicBezTo>
                <a:cubicBezTo>
                  <a:pt x="1584275" y="227711"/>
                  <a:pt x="1598245" y="231902"/>
                  <a:pt x="1612469" y="231902"/>
                </a:cubicBezTo>
                <a:cubicBezTo>
                  <a:pt x="1620851" y="231902"/>
                  <a:pt x="1628979" y="230886"/>
                  <a:pt x="1636726" y="228727"/>
                </a:cubicBezTo>
                <a:cubicBezTo>
                  <a:pt x="1644600" y="226568"/>
                  <a:pt x="1652093" y="223520"/>
                  <a:pt x="1659332" y="219329"/>
                </a:cubicBezTo>
                <a:lnTo>
                  <a:pt x="1659332" y="153797"/>
                </a:lnTo>
                <a:cubicBezTo>
                  <a:pt x="1659332" y="142367"/>
                  <a:pt x="1658443" y="134874"/>
                  <a:pt x="1656792" y="131445"/>
                </a:cubicBezTo>
                <a:cubicBezTo>
                  <a:pt x="1655014" y="127889"/>
                  <a:pt x="1652347" y="125222"/>
                  <a:pt x="1648664" y="123317"/>
                </a:cubicBezTo>
                <a:cubicBezTo>
                  <a:pt x="1645108" y="121538"/>
                  <a:pt x="1638758" y="120650"/>
                  <a:pt x="1629487" y="120650"/>
                </a:cubicBezTo>
                <a:lnTo>
                  <a:pt x="1629487" y="114173"/>
                </a:lnTo>
                <a:lnTo>
                  <a:pt x="1717498" y="114173"/>
                </a:lnTo>
                <a:lnTo>
                  <a:pt x="1717498" y="120650"/>
                </a:lnTo>
                <a:lnTo>
                  <a:pt x="1713307" y="120650"/>
                </a:lnTo>
                <a:cubicBezTo>
                  <a:pt x="1704544" y="120650"/>
                  <a:pt x="1698575" y="123444"/>
                  <a:pt x="1695400" y="129286"/>
                </a:cubicBezTo>
                <a:cubicBezTo>
                  <a:pt x="1693114" y="133477"/>
                  <a:pt x="1691971" y="141605"/>
                  <a:pt x="1691971" y="153797"/>
                </a:cubicBezTo>
                <a:lnTo>
                  <a:pt x="1691971" y="223266"/>
                </a:lnTo>
                <a:cubicBezTo>
                  <a:pt x="1679144" y="230124"/>
                  <a:pt x="1666444" y="235204"/>
                  <a:pt x="1653998" y="238506"/>
                </a:cubicBezTo>
                <a:cubicBezTo>
                  <a:pt x="1641552" y="241681"/>
                  <a:pt x="1627582" y="243332"/>
                  <a:pt x="1612342" y="243332"/>
                </a:cubicBezTo>
                <a:cubicBezTo>
                  <a:pt x="1568400" y="243332"/>
                  <a:pt x="1535126" y="229235"/>
                  <a:pt x="1512393" y="201168"/>
                </a:cubicBezTo>
                <a:cubicBezTo>
                  <a:pt x="1495248" y="180086"/>
                  <a:pt x="1486739" y="155702"/>
                  <a:pt x="1486739" y="128143"/>
                </a:cubicBezTo>
                <a:cubicBezTo>
                  <a:pt x="1486739" y="108204"/>
                  <a:pt x="1491565" y="89026"/>
                  <a:pt x="1501090" y="70738"/>
                </a:cubicBezTo>
                <a:cubicBezTo>
                  <a:pt x="1512520" y="48895"/>
                  <a:pt x="1528141" y="32131"/>
                  <a:pt x="1547953" y="20447"/>
                </a:cubicBezTo>
                <a:cubicBezTo>
                  <a:pt x="1564590" y="10795"/>
                  <a:pt x="1584275" y="5842"/>
                  <a:pt x="1607008" y="5842"/>
                </a:cubicBezTo>
                <a:close/>
                <a:moveTo>
                  <a:pt x="1346912" y="5842"/>
                </a:moveTo>
                <a:lnTo>
                  <a:pt x="1352754" y="5842"/>
                </a:lnTo>
                <a:lnTo>
                  <a:pt x="1431748" y="194818"/>
                </a:lnTo>
                <a:cubicBezTo>
                  <a:pt x="1438098" y="209931"/>
                  <a:pt x="1443940" y="219837"/>
                  <a:pt x="1449147" y="224282"/>
                </a:cubicBezTo>
                <a:cubicBezTo>
                  <a:pt x="1454354" y="228854"/>
                  <a:pt x="1461593" y="231394"/>
                  <a:pt x="1470864" y="231902"/>
                </a:cubicBezTo>
                <a:lnTo>
                  <a:pt x="1470864" y="238125"/>
                </a:lnTo>
                <a:lnTo>
                  <a:pt x="1381202" y="238125"/>
                </a:lnTo>
                <a:lnTo>
                  <a:pt x="1381202" y="231902"/>
                </a:lnTo>
                <a:cubicBezTo>
                  <a:pt x="1390219" y="231521"/>
                  <a:pt x="1396442" y="229997"/>
                  <a:pt x="1399617" y="227457"/>
                </a:cubicBezTo>
                <a:cubicBezTo>
                  <a:pt x="1402792" y="224790"/>
                  <a:pt x="1404316" y="221742"/>
                  <a:pt x="1404316" y="218059"/>
                </a:cubicBezTo>
                <a:cubicBezTo>
                  <a:pt x="1404316" y="213106"/>
                  <a:pt x="1402157" y="205359"/>
                  <a:pt x="1397585" y="194818"/>
                </a:cubicBezTo>
                <a:lnTo>
                  <a:pt x="1383869" y="162052"/>
                </a:lnTo>
                <a:lnTo>
                  <a:pt x="1295985" y="162052"/>
                </a:lnTo>
                <a:lnTo>
                  <a:pt x="1280618" y="197993"/>
                </a:lnTo>
                <a:cubicBezTo>
                  <a:pt x="1276808" y="206756"/>
                  <a:pt x="1274903" y="213360"/>
                  <a:pt x="1274903" y="217678"/>
                </a:cubicBezTo>
                <a:cubicBezTo>
                  <a:pt x="1274903" y="221107"/>
                  <a:pt x="1276554" y="224155"/>
                  <a:pt x="1279856" y="226822"/>
                </a:cubicBezTo>
                <a:cubicBezTo>
                  <a:pt x="1283158" y="229489"/>
                  <a:pt x="1290270" y="231140"/>
                  <a:pt x="1301192" y="231902"/>
                </a:cubicBezTo>
                <a:lnTo>
                  <a:pt x="1301192" y="238125"/>
                </a:lnTo>
                <a:lnTo>
                  <a:pt x="1229691" y="238125"/>
                </a:lnTo>
                <a:lnTo>
                  <a:pt x="1229691" y="231902"/>
                </a:lnTo>
                <a:cubicBezTo>
                  <a:pt x="1239216" y="230251"/>
                  <a:pt x="1245312" y="228092"/>
                  <a:pt x="1248106" y="225425"/>
                </a:cubicBezTo>
                <a:cubicBezTo>
                  <a:pt x="1253821" y="220091"/>
                  <a:pt x="1260171" y="209169"/>
                  <a:pt x="1267029" y="192786"/>
                </a:cubicBezTo>
                <a:close/>
                <a:moveTo>
                  <a:pt x="213945" y="0"/>
                </a:moveTo>
                <a:lnTo>
                  <a:pt x="227407" y="0"/>
                </a:lnTo>
                <a:lnTo>
                  <a:pt x="145161" y="242824"/>
                </a:lnTo>
                <a:lnTo>
                  <a:pt x="131776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154045" y="379086"/>
            <a:ext cx="86562" cy="25282"/>
          </a:xfrm>
          <a:custGeom>
            <a:avLst/>
            <a:gdLst/>
            <a:ahLst/>
            <a:cxnLst/>
            <a:rect l="l" t="t" r="r" b="b"/>
            <a:pathLst>
              <a:path w="86562" h="25282">
                <a:moveTo>
                  <a:pt x="0" y="25282"/>
                </a:moveTo>
                <a:lnTo>
                  <a:pt x="0" y="0"/>
                </a:lnTo>
                <a:lnTo>
                  <a:pt x="86562" y="0"/>
                </a:lnTo>
                <a:lnTo>
                  <a:pt x="86562" y="25282"/>
                </a:lnTo>
                <a:lnTo>
                  <a:pt x="0" y="252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144901" y="369942"/>
            <a:ext cx="104850" cy="43570"/>
          </a:xfrm>
          <a:custGeom>
            <a:avLst/>
            <a:gdLst/>
            <a:ahLst/>
            <a:cxnLst/>
            <a:rect l="l" t="t" r="r" b="b"/>
            <a:pathLst>
              <a:path w="104850" h="43570">
                <a:moveTo>
                  <a:pt x="9144" y="34426"/>
                </a:moveTo>
                <a:lnTo>
                  <a:pt x="9144" y="9144"/>
                </a:lnTo>
                <a:lnTo>
                  <a:pt x="95706" y="9144"/>
                </a:lnTo>
                <a:lnTo>
                  <a:pt x="95706" y="34426"/>
                </a:lnTo>
                <a:lnTo>
                  <a:pt x="9144" y="34426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38321" y="236347"/>
            <a:ext cx="1473327" cy="237490"/>
          </a:xfrm>
          <a:custGeom>
            <a:avLst/>
            <a:gdLst/>
            <a:ahLst/>
            <a:cxnLst/>
            <a:rect l="l" t="t" r="r" b="b"/>
            <a:pathLst>
              <a:path w="1473327" h="237490">
                <a:moveTo>
                  <a:pt x="629159" y="121285"/>
                </a:moveTo>
                <a:cubicBezTo>
                  <a:pt x="622174" y="121285"/>
                  <a:pt x="616332" y="121412"/>
                  <a:pt x="611379" y="121666"/>
                </a:cubicBezTo>
                <a:cubicBezTo>
                  <a:pt x="606425" y="121793"/>
                  <a:pt x="602488" y="122174"/>
                  <a:pt x="599441" y="122809"/>
                </a:cubicBezTo>
                <a:lnTo>
                  <a:pt x="599441" y="215900"/>
                </a:lnTo>
                <a:cubicBezTo>
                  <a:pt x="612394" y="218948"/>
                  <a:pt x="625222" y="220345"/>
                  <a:pt x="637794" y="220345"/>
                </a:cubicBezTo>
                <a:cubicBezTo>
                  <a:pt x="657988" y="220345"/>
                  <a:pt x="673482" y="215900"/>
                  <a:pt x="684023" y="206756"/>
                </a:cubicBezTo>
                <a:cubicBezTo>
                  <a:pt x="694691" y="197612"/>
                  <a:pt x="699898" y="186436"/>
                  <a:pt x="699898" y="172974"/>
                </a:cubicBezTo>
                <a:cubicBezTo>
                  <a:pt x="699898" y="164211"/>
                  <a:pt x="697485" y="155702"/>
                  <a:pt x="692786" y="147574"/>
                </a:cubicBezTo>
                <a:cubicBezTo>
                  <a:pt x="687960" y="139446"/>
                  <a:pt x="680086" y="132969"/>
                  <a:pt x="669291" y="128270"/>
                </a:cubicBezTo>
                <a:cubicBezTo>
                  <a:pt x="658496" y="123571"/>
                  <a:pt x="645034" y="121285"/>
                  <a:pt x="629159" y="121285"/>
                </a:cubicBezTo>
                <a:close/>
                <a:moveTo>
                  <a:pt x="629667" y="16509"/>
                </a:moveTo>
                <a:cubicBezTo>
                  <a:pt x="618491" y="16509"/>
                  <a:pt x="608457" y="17653"/>
                  <a:pt x="599441" y="20193"/>
                </a:cubicBezTo>
                <a:lnTo>
                  <a:pt x="599441" y="107442"/>
                </a:lnTo>
                <a:cubicBezTo>
                  <a:pt x="603632" y="108204"/>
                  <a:pt x="608331" y="108712"/>
                  <a:pt x="613665" y="109093"/>
                </a:cubicBezTo>
                <a:cubicBezTo>
                  <a:pt x="618872" y="109474"/>
                  <a:pt x="624713" y="109728"/>
                  <a:pt x="631191" y="109728"/>
                </a:cubicBezTo>
                <a:cubicBezTo>
                  <a:pt x="647447" y="109728"/>
                  <a:pt x="659638" y="107950"/>
                  <a:pt x="667894" y="104394"/>
                </a:cubicBezTo>
                <a:cubicBezTo>
                  <a:pt x="676022" y="100965"/>
                  <a:pt x="682372" y="95504"/>
                  <a:pt x="686690" y="88265"/>
                </a:cubicBezTo>
                <a:cubicBezTo>
                  <a:pt x="691007" y="81026"/>
                  <a:pt x="693294" y="73152"/>
                  <a:pt x="693294" y="64516"/>
                </a:cubicBezTo>
                <a:cubicBezTo>
                  <a:pt x="693294" y="51181"/>
                  <a:pt x="687832" y="39878"/>
                  <a:pt x="677038" y="30480"/>
                </a:cubicBezTo>
                <a:cubicBezTo>
                  <a:pt x="666116" y="21209"/>
                  <a:pt x="650368" y="16509"/>
                  <a:pt x="629667" y="16509"/>
                </a:cubicBezTo>
                <a:close/>
                <a:moveTo>
                  <a:pt x="1278764" y="5207"/>
                </a:moveTo>
                <a:lnTo>
                  <a:pt x="1453770" y="5207"/>
                </a:lnTo>
                <a:lnTo>
                  <a:pt x="1456310" y="54991"/>
                </a:lnTo>
                <a:lnTo>
                  <a:pt x="1449706" y="54991"/>
                </a:lnTo>
                <a:cubicBezTo>
                  <a:pt x="1447420" y="43053"/>
                  <a:pt x="1444880" y="34797"/>
                  <a:pt x="1441959" y="30353"/>
                </a:cubicBezTo>
                <a:cubicBezTo>
                  <a:pt x="1439165" y="25908"/>
                  <a:pt x="1434974" y="22479"/>
                  <a:pt x="1429386" y="20193"/>
                </a:cubicBezTo>
                <a:cubicBezTo>
                  <a:pt x="1424814" y="18415"/>
                  <a:pt x="1416940" y="17653"/>
                  <a:pt x="1405764" y="17653"/>
                </a:cubicBezTo>
                <a:lnTo>
                  <a:pt x="1343407" y="17653"/>
                </a:lnTo>
                <a:lnTo>
                  <a:pt x="1343407" y="107442"/>
                </a:lnTo>
                <a:lnTo>
                  <a:pt x="1393318" y="107442"/>
                </a:lnTo>
                <a:cubicBezTo>
                  <a:pt x="1406272" y="107442"/>
                  <a:pt x="1414908" y="105409"/>
                  <a:pt x="1419226" y="101472"/>
                </a:cubicBezTo>
                <a:cubicBezTo>
                  <a:pt x="1425068" y="96393"/>
                  <a:pt x="1428370" y="87376"/>
                  <a:pt x="1429005" y="74421"/>
                </a:cubicBezTo>
                <a:lnTo>
                  <a:pt x="1435228" y="74421"/>
                </a:lnTo>
                <a:lnTo>
                  <a:pt x="1435228" y="153416"/>
                </a:lnTo>
                <a:lnTo>
                  <a:pt x="1429005" y="153416"/>
                </a:lnTo>
                <a:cubicBezTo>
                  <a:pt x="1427481" y="142367"/>
                  <a:pt x="1425830" y="135255"/>
                  <a:pt x="1424306" y="132207"/>
                </a:cubicBezTo>
                <a:cubicBezTo>
                  <a:pt x="1422274" y="128270"/>
                  <a:pt x="1418972" y="125222"/>
                  <a:pt x="1414400" y="122936"/>
                </a:cubicBezTo>
                <a:cubicBezTo>
                  <a:pt x="1409828" y="120777"/>
                  <a:pt x="1402843" y="119634"/>
                  <a:pt x="1393318" y="119634"/>
                </a:cubicBezTo>
                <a:lnTo>
                  <a:pt x="1343407" y="119634"/>
                </a:lnTo>
                <a:lnTo>
                  <a:pt x="1343407" y="194437"/>
                </a:lnTo>
                <a:cubicBezTo>
                  <a:pt x="1343407" y="204470"/>
                  <a:pt x="1343915" y="210566"/>
                  <a:pt x="1344804" y="212725"/>
                </a:cubicBezTo>
                <a:cubicBezTo>
                  <a:pt x="1345693" y="215011"/>
                  <a:pt x="1347217" y="216662"/>
                  <a:pt x="1349503" y="217932"/>
                </a:cubicBezTo>
                <a:cubicBezTo>
                  <a:pt x="1351662" y="219202"/>
                  <a:pt x="1355980" y="219837"/>
                  <a:pt x="1362203" y="219837"/>
                </a:cubicBezTo>
                <a:lnTo>
                  <a:pt x="1400684" y="219837"/>
                </a:lnTo>
                <a:cubicBezTo>
                  <a:pt x="1413511" y="219837"/>
                  <a:pt x="1422909" y="218948"/>
                  <a:pt x="1428624" y="217170"/>
                </a:cubicBezTo>
                <a:cubicBezTo>
                  <a:pt x="1434466" y="215392"/>
                  <a:pt x="1440054" y="211963"/>
                  <a:pt x="1445388" y="206629"/>
                </a:cubicBezTo>
                <a:cubicBezTo>
                  <a:pt x="1452373" y="199771"/>
                  <a:pt x="1459358" y="189357"/>
                  <a:pt x="1466724" y="175387"/>
                </a:cubicBezTo>
                <a:lnTo>
                  <a:pt x="1473328" y="175387"/>
                </a:lnTo>
                <a:lnTo>
                  <a:pt x="1453770" y="232283"/>
                </a:lnTo>
                <a:lnTo>
                  <a:pt x="1278764" y="232283"/>
                </a:lnTo>
                <a:lnTo>
                  <a:pt x="1278764" y="226060"/>
                </a:lnTo>
                <a:lnTo>
                  <a:pt x="1286892" y="226060"/>
                </a:lnTo>
                <a:cubicBezTo>
                  <a:pt x="1292226" y="226060"/>
                  <a:pt x="1297306" y="224790"/>
                  <a:pt x="1302132" y="222250"/>
                </a:cubicBezTo>
                <a:cubicBezTo>
                  <a:pt x="1305688" y="220472"/>
                  <a:pt x="1308101" y="217805"/>
                  <a:pt x="1309371" y="214249"/>
                </a:cubicBezTo>
                <a:cubicBezTo>
                  <a:pt x="1310641" y="210566"/>
                  <a:pt x="1311276" y="203327"/>
                  <a:pt x="1311276" y="192278"/>
                </a:cubicBezTo>
                <a:lnTo>
                  <a:pt x="1311276" y="44704"/>
                </a:lnTo>
                <a:cubicBezTo>
                  <a:pt x="1311276" y="30353"/>
                  <a:pt x="1309879" y="21463"/>
                  <a:pt x="1306958" y="18160"/>
                </a:cubicBezTo>
                <a:cubicBezTo>
                  <a:pt x="1302894" y="13716"/>
                  <a:pt x="1296163" y="11430"/>
                  <a:pt x="1286892" y="11430"/>
                </a:cubicBezTo>
                <a:lnTo>
                  <a:pt x="1278764" y="11430"/>
                </a:lnTo>
                <a:close/>
                <a:moveTo>
                  <a:pt x="1075310" y="5207"/>
                </a:moveTo>
                <a:lnTo>
                  <a:pt x="1260603" y="5207"/>
                </a:lnTo>
                <a:lnTo>
                  <a:pt x="1263143" y="58546"/>
                </a:lnTo>
                <a:lnTo>
                  <a:pt x="1256793" y="58546"/>
                </a:lnTo>
                <a:cubicBezTo>
                  <a:pt x="1255523" y="49149"/>
                  <a:pt x="1253872" y="42418"/>
                  <a:pt x="1251713" y="38354"/>
                </a:cubicBezTo>
                <a:cubicBezTo>
                  <a:pt x="1248284" y="31877"/>
                  <a:pt x="1243712" y="27178"/>
                  <a:pt x="1237997" y="24130"/>
                </a:cubicBezTo>
                <a:cubicBezTo>
                  <a:pt x="1232155" y="20955"/>
                  <a:pt x="1224662" y="19431"/>
                  <a:pt x="1215264" y="19431"/>
                </a:cubicBezTo>
                <a:lnTo>
                  <a:pt x="1183260" y="19431"/>
                </a:lnTo>
                <a:lnTo>
                  <a:pt x="1183260" y="192913"/>
                </a:lnTo>
                <a:cubicBezTo>
                  <a:pt x="1183260" y="206883"/>
                  <a:pt x="1184784" y="215646"/>
                  <a:pt x="1187832" y="219075"/>
                </a:cubicBezTo>
                <a:cubicBezTo>
                  <a:pt x="1192023" y="223774"/>
                  <a:pt x="1198627" y="226060"/>
                  <a:pt x="1207390" y="226060"/>
                </a:cubicBezTo>
                <a:lnTo>
                  <a:pt x="1215264" y="226060"/>
                </a:lnTo>
                <a:lnTo>
                  <a:pt x="1215264" y="232283"/>
                </a:lnTo>
                <a:lnTo>
                  <a:pt x="1118998" y="232283"/>
                </a:lnTo>
                <a:lnTo>
                  <a:pt x="1118998" y="226060"/>
                </a:lnTo>
                <a:lnTo>
                  <a:pt x="1126999" y="226060"/>
                </a:lnTo>
                <a:cubicBezTo>
                  <a:pt x="1136651" y="226060"/>
                  <a:pt x="1143382" y="223139"/>
                  <a:pt x="1147446" y="217424"/>
                </a:cubicBezTo>
                <a:cubicBezTo>
                  <a:pt x="1149859" y="213868"/>
                  <a:pt x="1151129" y="205613"/>
                  <a:pt x="1151129" y="192913"/>
                </a:cubicBezTo>
                <a:lnTo>
                  <a:pt x="1151129" y="19431"/>
                </a:lnTo>
                <a:lnTo>
                  <a:pt x="1123824" y="19431"/>
                </a:lnTo>
                <a:cubicBezTo>
                  <a:pt x="1113283" y="19431"/>
                  <a:pt x="1105663" y="20320"/>
                  <a:pt x="1101218" y="21844"/>
                </a:cubicBezTo>
                <a:cubicBezTo>
                  <a:pt x="1095376" y="24003"/>
                  <a:pt x="1090423" y="28067"/>
                  <a:pt x="1086359" y="34035"/>
                </a:cubicBezTo>
                <a:cubicBezTo>
                  <a:pt x="1082168" y="40132"/>
                  <a:pt x="1079755" y="48259"/>
                  <a:pt x="1078993" y="58546"/>
                </a:cubicBezTo>
                <a:lnTo>
                  <a:pt x="1072643" y="58546"/>
                </a:lnTo>
                <a:close/>
                <a:moveTo>
                  <a:pt x="956438" y="5207"/>
                </a:moveTo>
                <a:lnTo>
                  <a:pt x="1053720" y="5207"/>
                </a:lnTo>
                <a:lnTo>
                  <a:pt x="1053720" y="11430"/>
                </a:lnTo>
                <a:lnTo>
                  <a:pt x="1045592" y="11430"/>
                </a:lnTo>
                <a:cubicBezTo>
                  <a:pt x="1036321" y="11430"/>
                  <a:pt x="1029463" y="14224"/>
                  <a:pt x="1025272" y="19684"/>
                </a:cubicBezTo>
                <a:cubicBezTo>
                  <a:pt x="1022478" y="23241"/>
                  <a:pt x="1021081" y="31750"/>
                  <a:pt x="1021081" y="45466"/>
                </a:cubicBezTo>
                <a:lnTo>
                  <a:pt x="1021081" y="192151"/>
                </a:lnTo>
                <a:cubicBezTo>
                  <a:pt x="1021081" y="203581"/>
                  <a:pt x="1021843" y="211201"/>
                  <a:pt x="1023240" y="214884"/>
                </a:cubicBezTo>
                <a:cubicBezTo>
                  <a:pt x="1024383" y="217678"/>
                  <a:pt x="1026796" y="220091"/>
                  <a:pt x="1030352" y="222123"/>
                </a:cubicBezTo>
                <a:cubicBezTo>
                  <a:pt x="1035051" y="224790"/>
                  <a:pt x="1040131" y="226060"/>
                  <a:pt x="1045592" y="226060"/>
                </a:cubicBezTo>
                <a:lnTo>
                  <a:pt x="1053720" y="226060"/>
                </a:lnTo>
                <a:lnTo>
                  <a:pt x="1053720" y="232283"/>
                </a:lnTo>
                <a:lnTo>
                  <a:pt x="956438" y="232283"/>
                </a:lnTo>
                <a:lnTo>
                  <a:pt x="956438" y="226060"/>
                </a:lnTo>
                <a:lnTo>
                  <a:pt x="964566" y="226060"/>
                </a:lnTo>
                <a:cubicBezTo>
                  <a:pt x="973837" y="226060"/>
                  <a:pt x="980695" y="223393"/>
                  <a:pt x="984886" y="217932"/>
                </a:cubicBezTo>
                <a:cubicBezTo>
                  <a:pt x="987553" y="214249"/>
                  <a:pt x="988950" y="205740"/>
                  <a:pt x="988950" y="192151"/>
                </a:cubicBezTo>
                <a:lnTo>
                  <a:pt x="988950" y="45466"/>
                </a:lnTo>
                <a:cubicBezTo>
                  <a:pt x="988950" y="33909"/>
                  <a:pt x="988188" y="26289"/>
                  <a:pt x="986791" y="22606"/>
                </a:cubicBezTo>
                <a:cubicBezTo>
                  <a:pt x="985648" y="19812"/>
                  <a:pt x="983362" y="17526"/>
                  <a:pt x="979933" y="15494"/>
                </a:cubicBezTo>
                <a:cubicBezTo>
                  <a:pt x="974980" y="12827"/>
                  <a:pt x="969900" y="11430"/>
                  <a:pt x="964566" y="11430"/>
                </a:cubicBezTo>
                <a:lnTo>
                  <a:pt x="956438" y="11430"/>
                </a:lnTo>
                <a:close/>
                <a:moveTo>
                  <a:pt x="534544" y="5207"/>
                </a:moveTo>
                <a:lnTo>
                  <a:pt x="632588" y="5207"/>
                </a:lnTo>
                <a:cubicBezTo>
                  <a:pt x="651003" y="5207"/>
                  <a:pt x="665607" y="6604"/>
                  <a:pt x="676657" y="9271"/>
                </a:cubicBezTo>
                <a:cubicBezTo>
                  <a:pt x="693421" y="13334"/>
                  <a:pt x="706248" y="20446"/>
                  <a:pt x="715011" y="30607"/>
                </a:cubicBezTo>
                <a:cubicBezTo>
                  <a:pt x="723774" y="40767"/>
                  <a:pt x="728219" y="52578"/>
                  <a:pt x="728219" y="65913"/>
                </a:cubicBezTo>
                <a:cubicBezTo>
                  <a:pt x="728219" y="77216"/>
                  <a:pt x="724790" y="87376"/>
                  <a:pt x="717805" y="96393"/>
                </a:cubicBezTo>
                <a:cubicBezTo>
                  <a:pt x="710947" y="105409"/>
                  <a:pt x="700787" y="112014"/>
                  <a:pt x="687198" y="116459"/>
                </a:cubicBezTo>
                <a:cubicBezTo>
                  <a:pt x="702946" y="119761"/>
                  <a:pt x="714757" y="125095"/>
                  <a:pt x="722504" y="132461"/>
                </a:cubicBezTo>
                <a:cubicBezTo>
                  <a:pt x="733425" y="142748"/>
                  <a:pt x="738760" y="155321"/>
                  <a:pt x="738760" y="170180"/>
                </a:cubicBezTo>
                <a:cubicBezTo>
                  <a:pt x="738760" y="181483"/>
                  <a:pt x="735204" y="192278"/>
                  <a:pt x="728092" y="202565"/>
                </a:cubicBezTo>
                <a:cubicBezTo>
                  <a:pt x="720980" y="212852"/>
                  <a:pt x="711074" y="220472"/>
                  <a:pt x="698628" y="225171"/>
                </a:cubicBezTo>
                <a:cubicBezTo>
                  <a:pt x="686182" y="229870"/>
                  <a:pt x="667259" y="232283"/>
                  <a:pt x="641732" y="232283"/>
                </a:cubicBezTo>
                <a:lnTo>
                  <a:pt x="534544" y="232283"/>
                </a:lnTo>
                <a:lnTo>
                  <a:pt x="534544" y="226060"/>
                </a:lnTo>
                <a:lnTo>
                  <a:pt x="543053" y="226060"/>
                </a:lnTo>
                <a:cubicBezTo>
                  <a:pt x="552578" y="226060"/>
                  <a:pt x="559309" y="223012"/>
                  <a:pt x="563500" y="217043"/>
                </a:cubicBezTo>
                <a:cubicBezTo>
                  <a:pt x="566040" y="213106"/>
                  <a:pt x="567310" y="204851"/>
                  <a:pt x="567310" y="192151"/>
                </a:cubicBezTo>
                <a:lnTo>
                  <a:pt x="567310" y="45466"/>
                </a:lnTo>
                <a:cubicBezTo>
                  <a:pt x="567310" y="31369"/>
                  <a:pt x="565659" y="22479"/>
                  <a:pt x="562484" y="18796"/>
                </a:cubicBezTo>
                <a:cubicBezTo>
                  <a:pt x="558166" y="13843"/>
                  <a:pt x="551688" y="11430"/>
                  <a:pt x="543053" y="11430"/>
                </a:cubicBezTo>
                <a:lnTo>
                  <a:pt x="534544" y="11430"/>
                </a:lnTo>
                <a:close/>
                <a:moveTo>
                  <a:pt x="326263" y="5207"/>
                </a:moveTo>
                <a:lnTo>
                  <a:pt x="501269" y="5207"/>
                </a:lnTo>
                <a:lnTo>
                  <a:pt x="503810" y="54991"/>
                </a:lnTo>
                <a:lnTo>
                  <a:pt x="497206" y="54991"/>
                </a:lnTo>
                <a:cubicBezTo>
                  <a:pt x="494919" y="43053"/>
                  <a:pt x="492380" y="34797"/>
                  <a:pt x="489459" y="30353"/>
                </a:cubicBezTo>
                <a:cubicBezTo>
                  <a:pt x="486665" y="25908"/>
                  <a:pt x="482474" y="22479"/>
                  <a:pt x="476886" y="20193"/>
                </a:cubicBezTo>
                <a:cubicBezTo>
                  <a:pt x="472313" y="18415"/>
                  <a:pt x="464440" y="17653"/>
                  <a:pt x="453263" y="17653"/>
                </a:cubicBezTo>
                <a:lnTo>
                  <a:pt x="390907" y="17653"/>
                </a:lnTo>
                <a:lnTo>
                  <a:pt x="390907" y="107442"/>
                </a:lnTo>
                <a:lnTo>
                  <a:pt x="440818" y="107442"/>
                </a:lnTo>
                <a:cubicBezTo>
                  <a:pt x="453772" y="107442"/>
                  <a:pt x="462407" y="105409"/>
                  <a:pt x="466725" y="101472"/>
                </a:cubicBezTo>
                <a:cubicBezTo>
                  <a:pt x="472568" y="96393"/>
                  <a:pt x="475869" y="87376"/>
                  <a:pt x="476505" y="74421"/>
                </a:cubicBezTo>
                <a:lnTo>
                  <a:pt x="482728" y="74421"/>
                </a:lnTo>
                <a:lnTo>
                  <a:pt x="482728" y="153416"/>
                </a:lnTo>
                <a:lnTo>
                  <a:pt x="476505" y="153416"/>
                </a:lnTo>
                <a:cubicBezTo>
                  <a:pt x="474981" y="142367"/>
                  <a:pt x="473330" y="135255"/>
                  <a:pt x="471806" y="132207"/>
                </a:cubicBezTo>
                <a:cubicBezTo>
                  <a:pt x="469774" y="128270"/>
                  <a:pt x="466472" y="125222"/>
                  <a:pt x="461900" y="122936"/>
                </a:cubicBezTo>
                <a:cubicBezTo>
                  <a:pt x="457328" y="120777"/>
                  <a:pt x="450343" y="119634"/>
                  <a:pt x="440818" y="119634"/>
                </a:cubicBezTo>
                <a:lnTo>
                  <a:pt x="390907" y="119634"/>
                </a:lnTo>
                <a:lnTo>
                  <a:pt x="390907" y="194437"/>
                </a:lnTo>
                <a:cubicBezTo>
                  <a:pt x="390907" y="204470"/>
                  <a:pt x="391415" y="210566"/>
                  <a:pt x="392304" y="212725"/>
                </a:cubicBezTo>
                <a:cubicBezTo>
                  <a:pt x="393193" y="215011"/>
                  <a:pt x="394717" y="216662"/>
                  <a:pt x="397003" y="217932"/>
                </a:cubicBezTo>
                <a:cubicBezTo>
                  <a:pt x="399162" y="219202"/>
                  <a:pt x="403480" y="219837"/>
                  <a:pt x="409703" y="219837"/>
                </a:cubicBezTo>
                <a:lnTo>
                  <a:pt x="448184" y="219837"/>
                </a:lnTo>
                <a:cubicBezTo>
                  <a:pt x="461011" y="219837"/>
                  <a:pt x="470409" y="218948"/>
                  <a:pt x="476124" y="217170"/>
                </a:cubicBezTo>
                <a:cubicBezTo>
                  <a:pt x="481966" y="215392"/>
                  <a:pt x="487554" y="211963"/>
                  <a:pt x="492888" y="206629"/>
                </a:cubicBezTo>
                <a:cubicBezTo>
                  <a:pt x="499873" y="199771"/>
                  <a:pt x="506857" y="189357"/>
                  <a:pt x="514224" y="175387"/>
                </a:cubicBezTo>
                <a:lnTo>
                  <a:pt x="520828" y="175387"/>
                </a:lnTo>
                <a:lnTo>
                  <a:pt x="501269" y="232283"/>
                </a:lnTo>
                <a:lnTo>
                  <a:pt x="326263" y="232283"/>
                </a:lnTo>
                <a:lnTo>
                  <a:pt x="326263" y="226060"/>
                </a:lnTo>
                <a:lnTo>
                  <a:pt x="334392" y="226060"/>
                </a:lnTo>
                <a:cubicBezTo>
                  <a:pt x="339725" y="226060"/>
                  <a:pt x="344806" y="224790"/>
                  <a:pt x="349632" y="222250"/>
                </a:cubicBezTo>
                <a:cubicBezTo>
                  <a:pt x="353188" y="220472"/>
                  <a:pt x="355600" y="217805"/>
                  <a:pt x="356871" y="214249"/>
                </a:cubicBezTo>
                <a:cubicBezTo>
                  <a:pt x="358141" y="210566"/>
                  <a:pt x="358775" y="203327"/>
                  <a:pt x="358775" y="192278"/>
                </a:cubicBezTo>
                <a:lnTo>
                  <a:pt x="358775" y="44704"/>
                </a:lnTo>
                <a:cubicBezTo>
                  <a:pt x="358775" y="30353"/>
                  <a:pt x="357379" y="21463"/>
                  <a:pt x="354457" y="18160"/>
                </a:cubicBezTo>
                <a:cubicBezTo>
                  <a:pt x="350394" y="13716"/>
                  <a:pt x="343663" y="11430"/>
                  <a:pt x="334392" y="11430"/>
                </a:cubicBezTo>
                <a:lnTo>
                  <a:pt x="326263" y="11430"/>
                </a:lnTo>
                <a:close/>
                <a:moveTo>
                  <a:pt x="0" y="5207"/>
                </a:moveTo>
                <a:lnTo>
                  <a:pt x="83948" y="5207"/>
                </a:lnTo>
                <a:lnTo>
                  <a:pt x="83948" y="11430"/>
                </a:lnTo>
                <a:lnTo>
                  <a:pt x="80011" y="11430"/>
                </a:lnTo>
                <a:cubicBezTo>
                  <a:pt x="74042" y="11430"/>
                  <a:pt x="69597" y="12827"/>
                  <a:pt x="66422" y="15494"/>
                </a:cubicBezTo>
                <a:cubicBezTo>
                  <a:pt x="63247" y="18160"/>
                  <a:pt x="61723" y="21335"/>
                  <a:pt x="61723" y="25146"/>
                </a:cubicBezTo>
                <a:cubicBezTo>
                  <a:pt x="61723" y="29083"/>
                  <a:pt x="64136" y="38100"/>
                  <a:pt x="69088" y="52070"/>
                </a:cubicBezTo>
                <a:lnTo>
                  <a:pt x="113793" y="179578"/>
                </a:lnTo>
                <a:lnTo>
                  <a:pt x="151512" y="71246"/>
                </a:lnTo>
                <a:lnTo>
                  <a:pt x="144781" y="52070"/>
                </a:lnTo>
                <a:lnTo>
                  <a:pt x="139447" y="36830"/>
                </a:lnTo>
                <a:cubicBezTo>
                  <a:pt x="137034" y="31369"/>
                  <a:pt x="134494" y="26416"/>
                  <a:pt x="131573" y="22097"/>
                </a:cubicBezTo>
                <a:cubicBezTo>
                  <a:pt x="130049" y="20066"/>
                  <a:pt x="128271" y="18288"/>
                  <a:pt x="126238" y="16764"/>
                </a:cubicBezTo>
                <a:cubicBezTo>
                  <a:pt x="123444" y="14732"/>
                  <a:pt x="120650" y="13334"/>
                  <a:pt x="117857" y="12446"/>
                </a:cubicBezTo>
                <a:cubicBezTo>
                  <a:pt x="115698" y="11810"/>
                  <a:pt x="112396" y="11430"/>
                  <a:pt x="107824" y="11430"/>
                </a:cubicBezTo>
                <a:lnTo>
                  <a:pt x="107824" y="5207"/>
                </a:lnTo>
                <a:lnTo>
                  <a:pt x="196216" y="5207"/>
                </a:lnTo>
                <a:lnTo>
                  <a:pt x="196216" y="11430"/>
                </a:lnTo>
                <a:lnTo>
                  <a:pt x="190119" y="11430"/>
                </a:lnTo>
                <a:cubicBezTo>
                  <a:pt x="183897" y="11430"/>
                  <a:pt x="179325" y="12827"/>
                  <a:pt x="176404" y="15494"/>
                </a:cubicBezTo>
                <a:cubicBezTo>
                  <a:pt x="173482" y="18160"/>
                  <a:pt x="172086" y="21717"/>
                  <a:pt x="172086" y="26289"/>
                </a:cubicBezTo>
                <a:cubicBezTo>
                  <a:pt x="172086" y="32004"/>
                  <a:pt x="174625" y="41909"/>
                  <a:pt x="179579" y="56134"/>
                </a:cubicBezTo>
                <a:lnTo>
                  <a:pt x="223140" y="179578"/>
                </a:lnTo>
                <a:lnTo>
                  <a:pt x="266319" y="54483"/>
                </a:lnTo>
                <a:cubicBezTo>
                  <a:pt x="271273" y="40640"/>
                  <a:pt x="273686" y="30988"/>
                  <a:pt x="273686" y="25654"/>
                </a:cubicBezTo>
                <a:cubicBezTo>
                  <a:pt x="273686" y="23114"/>
                  <a:pt x="272924" y="20701"/>
                  <a:pt x="271273" y="18415"/>
                </a:cubicBezTo>
                <a:cubicBezTo>
                  <a:pt x="269622" y="16256"/>
                  <a:pt x="267590" y="14732"/>
                  <a:pt x="265177" y="13843"/>
                </a:cubicBezTo>
                <a:cubicBezTo>
                  <a:pt x="260859" y="12192"/>
                  <a:pt x="255398" y="11430"/>
                  <a:pt x="248540" y="11430"/>
                </a:cubicBezTo>
                <a:lnTo>
                  <a:pt x="248540" y="5207"/>
                </a:lnTo>
                <a:lnTo>
                  <a:pt x="316357" y="5207"/>
                </a:lnTo>
                <a:lnTo>
                  <a:pt x="316357" y="11430"/>
                </a:lnTo>
                <a:cubicBezTo>
                  <a:pt x="310516" y="11430"/>
                  <a:pt x="305690" y="12446"/>
                  <a:pt x="302007" y="14605"/>
                </a:cubicBezTo>
                <a:cubicBezTo>
                  <a:pt x="298324" y="16764"/>
                  <a:pt x="294768" y="20701"/>
                  <a:pt x="291466" y="26543"/>
                </a:cubicBezTo>
                <a:cubicBezTo>
                  <a:pt x="289180" y="30353"/>
                  <a:pt x="285750" y="39751"/>
                  <a:pt x="280925" y="54483"/>
                </a:cubicBezTo>
                <a:lnTo>
                  <a:pt x="217552" y="237490"/>
                </a:lnTo>
                <a:lnTo>
                  <a:pt x="210948" y="237490"/>
                </a:lnTo>
                <a:lnTo>
                  <a:pt x="159132" y="92329"/>
                </a:lnTo>
                <a:lnTo>
                  <a:pt x="107824" y="237490"/>
                </a:lnTo>
                <a:lnTo>
                  <a:pt x="101728" y="237490"/>
                </a:lnTo>
                <a:lnTo>
                  <a:pt x="34291" y="48895"/>
                </a:lnTo>
                <a:cubicBezTo>
                  <a:pt x="29211" y="34925"/>
                  <a:pt x="26036" y="26543"/>
                  <a:pt x="24766" y="24003"/>
                </a:cubicBezTo>
                <a:cubicBezTo>
                  <a:pt x="22480" y="19812"/>
                  <a:pt x="19432" y="16637"/>
                  <a:pt x="15622" y="14478"/>
                </a:cubicBezTo>
                <a:cubicBezTo>
                  <a:pt x="11812" y="12446"/>
                  <a:pt x="6478" y="11430"/>
                  <a:pt x="0" y="11430"/>
                </a:cubicBezTo>
                <a:close/>
                <a:moveTo>
                  <a:pt x="845313" y="0"/>
                </a:moveTo>
                <a:cubicBezTo>
                  <a:pt x="857378" y="0"/>
                  <a:pt x="870205" y="3047"/>
                  <a:pt x="883667" y="8890"/>
                </a:cubicBezTo>
                <a:cubicBezTo>
                  <a:pt x="889890" y="11684"/>
                  <a:pt x="894335" y="13081"/>
                  <a:pt x="896875" y="13081"/>
                </a:cubicBezTo>
                <a:cubicBezTo>
                  <a:pt x="899796" y="13081"/>
                  <a:pt x="902209" y="12192"/>
                  <a:pt x="903987" y="10541"/>
                </a:cubicBezTo>
                <a:cubicBezTo>
                  <a:pt x="905892" y="8763"/>
                  <a:pt x="907289" y="5334"/>
                  <a:pt x="908432" y="0"/>
                </a:cubicBezTo>
                <a:lnTo>
                  <a:pt x="914655" y="0"/>
                </a:lnTo>
                <a:lnTo>
                  <a:pt x="914655" y="78613"/>
                </a:lnTo>
                <a:lnTo>
                  <a:pt x="908432" y="78613"/>
                </a:lnTo>
                <a:cubicBezTo>
                  <a:pt x="906400" y="63500"/>
                  <a:pt x="902844" y="51562"/>
                  <a:pt x="897637" y="42545"/>
                </a:cubicBezTo>
                <a:cubicBezTo>
                  <a:pt x="892430" y="33655"/>
                  <a:pt x="885064" y="26543"/>
                  <a:pt x="875412" y="21335"/>
                </a:cubicBezTo>
                <a:cubicBezTo>
                  <a:pt x="865887" y="16129"/>
                  <a:pt x="855981" y="13462"/>
                  <a:pt x="845694" y="13462"/>
                </a:cubicBezTo>
                <a:cubicBezTo>
                  <a:pt x="834010" y="13462"/>
                  <a:pt x="824485" y="17018"/>
                  <a:pt x="816865" y="24130"/>
                </a:cubicBezTo>
                <a:cubicBezTo>
                  <a:pt x="809244" y="31115"/>
                  <a:pt x="805435" y="39243"/>
                  <a:pt x="805435" y="48259"/>
                </a:cubicBezTo>
                <a:cubicBezTo>
                  <a:pt x="805435" y="55245"/>
                  <a:pt x="807848" y="61468"/>
                  <a:pt x="812674" y="67183"/>
                </a:cubicBezTo>
                <a:cubicBezTo>
                  <a:pt x="819659" y="75565"/>
                  <a:pt x="836042" y="86741"/>
                  <a:pt x="862077" y="100710"/>
                </a:cubicBezTo>
                <a:cubicBezTo>
                  <a:pt x="883286" y="112014"/>
                  <a:pt x="897764" y="120777"/>
                  <a:pt x="905511" y="126873"/>
                </a:cubicBezTo>
                <a:cubicBezTo>
                  <a:pt x="913258" y="132969"/>
                  <a:pt x="919227" y="140081"/>
                  <a:pt x="923418" y="148463"/>
                </a:cubicBezTo>
                <a:cubicBezTo>
                  <a:pt x="927609" y="156718"/>
                  <a:pt x="929768" y="165354"/>
                  <a:pt x="929768" y="174371"/>
                </a:cubicBezTo>
                <a:cubicBezTo>
                  <a:pt x="929768" y="191516"/>
                  <a:pt x="923037" y="206375"/>
                  <a:pt x="909702" y="218821"/>
                </a:cubicBezTo>
                <a:cubicBezTo>
                  <a:pt x="896367" y="231267"/>
                  <a:pt x="879222" y="237490"/>
                  <a:pt x="858267" y="237490"/>
                </a:cubicBezTo>
                <a:cubicBezTo>
                  <a:pt x="851663" y="237490"/>
                  <a:pt x="845440" y="236982"/>
                  <a:pt x="839598" y="235966"/>
                </a:cubicBezTo>
                <a:cubicBezTo>
                  <a:pt x="836169" y="235458"/>
                  <a:pt x="829057" y="233426"/>
                  <a:pt x="818135" y="229870"/>
                </a:cubicBezTo>
                <a:cubicBezTo>
                  <a:pt x="807213" y="226314"/>
                  <a:pt x="800355" y="224536"/>
                  <a:pt x="797434" y="224536"/>
                </a:cubicBezTo>
                <a:cubicBezTo>
                  <a:pt x="794640" y="224536"/>
                  <a:pt x="792481" y="225425"/>
                  <a:pt x="790830" y="227076"/>
                </a:cubicBezTo>
                <a:cubicBezTo>
                  <a:pt x="789179" y="228727"/>
                  <a:pt x="788036" y="232283"/>
                  <a:pt x="787274" y="237490"/>
                </a:cubicBezTo>
                <a:lnTo>
                  <a:pt x="781050" y="237490"/>
                </a:lnTo>
                <a:lnTo>
                  <a:pt x="781050" y="159639"/>
                </a:lnTo>
                <a:lnTo>
                  <a:pt x="787274" y="159639"/>
                </a:lnTo>
                <a:cubicBezTo>
                  <a:pt x="790194" y="175895"/>
                  <a:pt x="794005" y="188087"/>
                  <a:pt x="798957" y="196215"/>
                </a:cubicBezTo>
                <a:cubicBezTo>
                  <a:pt x="803911" y="204343"/>
                  <a:pt x="811404" y="211074"/>
                  <a:pt x="821437" y="216408"/>
                </a:cubicBezTo>
                <a:cubicBezTo>
                  <a:pt x="831597" y="221742"/>
                  <a:pt x="842646" y="224409"/>
                  <a:pt x="854711" y="224409"/>
                </a:cubicBezTo>
                <a:cubicBezTo>
                  <a:pt x="868681" y="224409"/>
                  <a:pt x="879730" y="220726"/>
                  <a:pt x="887731" y="213360"/>
                </a:cubicBezTo>
                <a:cubicBezTo>
                  <a:pt x="895859" y="205994"/>
                  <a:pt x="899923" y="197231"/>
                  <a:pt x="899923" y="187198"/>
                </a:cubicBezTo>
                <a:cubicBezTo>
                  <a:pt x="899923" y="181610"/>
                  <a:pt x="898399" y="176022"/>
                  <a:pt x="895351" y="170307"/>
                </a:cubicBezTo>
                <a:cubicBezTo>
                  <a:pt x="892176" y="164592"/>
                  <a:pt x="887477" y="159385"/>
                  <a:pt x="881000" y="154432"/>
                </a:cubicBezTo>
                <a:cubicBezTo>
                  <a:pt x="876682" y="151130"/>
                  <a:pt x="864744" y="144018"/>
                  <a:pt x="845313" y="133096"/>
                </a:cubicBezTo>
                <a:cubicBezTo>
                  <a:pt x="825882" y="122174"/>
                  <a:pt x="812038" y="113538"/>
                  <a:pt x="803911" y="107060"/>
                </a:cubicBezTo>
                <a:cubicBezTo>
                  <a:pt x="795656" y="100584"/>
                  <a:pt x="789432" y="93471"/>
                  <a:pt x="785242" y="85597"/>
                </a:cubicBezTo>
                <a:cubicBezTo>
                  <a:pt x="780924" y="77851"/>
                  <a:pt x="778892" y="69215"/>
                  <a:pt x="778892" y="59817"/>
                </a:cubicBezTo>
                <a:cubicBezTo>
                  <a:pt x="778892" y="43560"/>
                  <a:pt x="785115" y="29464"/>
                  <a:pt x="797561" y="17780"/>
                </a:cubicBezTo>
                <a:cubicBezTo>
                  <a:pt x="810134" y="5969"/>
                  <a:pt x="826009" y="0"/>
                  <a:pt x="845313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29177" y="227203"/>
            <a:ext cx="1491615" cy="255778"/>
          </a:xfrm>
          <a:custGeom>
            <a:avLst/>
            <a:gdLst/>
            <a:ahLst/>
            <a:cxnLst/>
            <a:rect l="l" t="t" r="r" b="b"/>
            <a:pathLst>
              <a:path w="1491615" h="255778">
                <a:moveTo>
                  <a:pt x="638303" y="130429"/>
                </a:moveTo>
                <a:cubicBezTo>
                  <a:pt x="631318" y="130429"/>
                  <a:pt x="625476" y="130556"/>
                  <a:pt x="620523" y="130810"/>
                </a:cubicBezTo>
                <a:cubicBezTo>
                  <a:pt x="615569" y="130937"/>
                  <a:pt x="611632" y="131318"/>
                  <a:pt x="608585" y="131953"/>
                </a:cubicBezTo>
                <a:lnTo>
                  <a:pt x="608585" y="225044"/>
                </a:lnTo>
                <a:cubicBezTo>
                  <a:pt x="621538" y="228092"/>
                  <a:pt x="634366" y="229489"/>
                  <a:pt x="646938" y="229489"/>
                </a:cubicBezTo>
                <a:cubicBezTo>
                  <a:pt x="667132" y="229489"/>
                  <a:pt x="682626" y="225044"/>
                  <a:pt x="693167" y="215900"/>
                </a:cubicBezTo>
                <a:cubicBezTo>
                  <a:pt x="703835" y="206756"/>
                  <a:pt x="709042" y="195580"/>
                  <a:pt x="709042" y="182118"/>
                </a:cubicBezTo>
                <a:cubicBezTo>
                  <a:pt x="709042" y="173355"/>
                  <a:pt x="706629" y="164846"/>
                  <a:pt x="701930" y="156718"/>
                </a:cubicBezTo>
                <a:cubicBezTo>
                  <a:pt x="697104" y="148590"/>
                  <a:pt x="689230" y="142113"/>
                  <a:pt x="678435" y="137414"/>
                </a:cubicBezTo>
                <a:cubicBezTo>
                  <a:pt x="667640" y="132715"/>
                  <a:pt x="654178" y="130429"/>
                  <a:pt x="638303" y="130429"/>
                </a:cubicBezTo>
                <a:close/>
                <a:moveTo>
                  <a:pt x="638811" y="25653"/>
                </a:moveTo>
                <a:cubicBezTo>
                  <a:pt x="627635" y="25653"/>
                  <a:pt x="617601" y="26797"/>
                  <a:pt x="608585" y="29337"/>
                </a:cubicBezTo>
                <a:lnTo>
                  <a:pt x="608585" y="116586"/>
                </a:lnTo>
                <a:cubicBezTo>
                  <a:pt x="612776" y="117348"/>
                  <a:pt x="617475" y="117856"/>
                  <a:pt x="622809" y="118237"/>
                </a:cubicBezTo>
                <a:cubicBezTo>
                  <a:pt x="628016" y="118618"/>
                  <a:pt x="633857" y="118872"/>
                  <a:pt x="640335" y="118872"/>
                </a:cubicBezTo>
                <a:cubicBezTo>
                  <a:pt x="656591" y="118872"/>
                  <a:pt x="668782" y="117094"/>
                  <a:pt x="677038" y="113538"/>
                </a:cubicBezTo>
                <a:cubicBezTo>
                  <a:pt x="685166" y="110109"/>
                  <a:pt x="691516" y="104648"/>
                  <a:pt x="695834" y="97409"/>
                </a:cubicBezTo>
                <a:cubicBezTo>
                  <a:pt x="700151" y="90170"/>
                  <a:pt x="702438" y="82296"/>
                  <a:pt x="702438" y="73660"/>
                </a:cubicBezTo>
                <a:cubicBezTo>
                  <a:pt x="702438" y="60325"/>
                  <a:pt x="696976" y="49022"/>
                  <a:pt x="686182" y="39624"/>
                </a:cubicBezTo>
                <a:cubicBezTo>
                  <a:pt x="675260" y="30353"/>
                  <a:pt x="659512" y="25653"/>
                  <a:pt x="638811" y="25653"/>
                </a:cubicBezTo>
                <a:close/>
                <a:moveTo>
                  <a:pt x="1287908" y="14351"/>
                </a:moveTo>
                <a:lnTo>
                  <a:pt x="1462914" y="14351"/>
                </a:lnTo>
                <a:lnTo>
                  <a:pt x="1465454" y="64135"/>
                </a:lnTo>
                <a:lnTo>
                  <a:pt x="1458850" y="64135"/>
                </a:lnTo>
                <a:cubicBezTo>
                  <a:pt x="1456564" y="52197"/>
                  <a:pt x="1454024" y="43941"/>
                  <a:pt x="1451103" y="39497"/>
                </a:cubicBezTo>
                <a:cubicBezTo>
                  <a:pt x="1448309" y="35052"/>
                  <a:pt x="1444118" y="31623"/>
                  <a:pt x="1438530" y="29337"/>
                </a:cubicBezTo>
                <a:cubicBezTo>
                  <a:pt x="1433958" y="27559"/>
                  <a:pt x="1426084" y="26797"/>
                  <a:pt x="1414908" y="26797"/>
                </a:cubicBezTo>
                <a:lnTo>
                  <a:pt x="1352551" y="26797"/>
                </a:lnTo>
                <a:lnTo>
                  <a:pt x="1352551" y="116586"/>
                </a:lnTo>
                <a:lnTo>
                  <a:pt x="1402462" y="116586"/>
                </a:lnTo>
                <a:cubicBezTo>
                  <a:pt x="1415416" y="116586"/>
                  <a:pt x="1424052" y="114553"/>
                  <a:pt x="1428370" y="110616"/>
                </a:cubicBezTo>
                <a:cubicBezTo>
                  <a:pt x="1434212" y="105537"/>
                  <a:pt x="1437514" y="96520"/>
                  <a:pt x="1438149" y="83565"/>
                </a:cubicBezTo>
                <a:lnTo>
                  <a:pt x="1444372" y="83565"/>
                </a:lnTo>
                <a:lnTo>
                  <a:pt x="1444372" y="162560"/>
                </a:lnTo>
                <a:lnTo>
                  <a:pt x="1438149" y="162560"/>
                </a:lnTo>
                <a:cubicBezTo>
                  <a:pt x="1436625" y="151511"/>
                  <a:pt x="1434974" y="144399"/>
                  <a:pt x="1433450" y="141351"/>
                </a:cubicBezTo>
                <a:cubicBezTo>
                  <a:pt x="1431418" y="137414"/>
                  <a:pt x="1428116" y="134366"/>
                  <a:pt x="1423544" y="132080"/>
                </a:cubicBezTo>
                <a:cubicBezTo>
                  <a:pt x="1418972" y="129921"/>
                  <a:pt x="1411987" y="128778"/>
                  <a:pt x="1402462" y="128778"/>
                </a:cubicBezTo>
                <a:lnTo>
                  <a:pt x="1352551" y="128778"/>
                </a:lnTo>
                <a:lnTo>
                  <a:pt x="1352551" y="203581"/>
                </a:lnTo>
                <a:cubicBezTo>
                  <a:pt x="1352551" y="213614"/>
                  <a:pt x="1353059" y="219710"/>
                  <a:pt x="1353948" y="221869"/>
                </a:cubicBezTo>
                <a:cubicBezTo>
                  <a:pt x="1354837" y="224155"/>
                  <a:pt x="1356361" y="225806"/>
                  <a:pt x="1358647" y="227076"/>
                </a:cubicBezTo>
                <a:cubicBezTo>
                  <a:pt x="1360806" y="228346"/>
                  <a:pt x="1365124" y="228981"/>
                  <a:pt x="1371347" y="228981"/>
                </a:cubicBezTo>
                <a:lnTo>
                  <a:pt x="1409828" y="228981"/>
                </a:lnTo>
                <a:cubicBezTo>
                  <a:pt x="1422655" y="228981"/>
                  <a:pt x="1432053" y="228092"/>
                  <a:pt x="1437768" y="226314"/>
                </a:cubicBezTo>
                <a:cubicBezTo>
                  <a:pt x="1443610" y="224536"/>
                  <a:pt x="1449198" y="221107"/>
                  <a:pt x="1454532" y="215773"/>
                </a:cubicBezTo>
                <a:cubicBezTo>
                  <a:pt x="1461517" y="208915"/>
                  <a:pt x="1468502" y="198501"/>
                  <a:pt x="1475868" y="184531"/>
                </a:cubicBezTo>
                <a:lnTo>
                  <a:pt x="1482472" y="184531"/>
                </a:lnTo>
                <a:lnTo>
                  <a:pt x="1462914" y="241427"/>
                </a:lnTo>
                <a:lnTo>
                  <a:pt x="1287908" y="241427"/>
                </a:lnTo>
                <a:lnTo>
                  <a:pt x="1287908" y="235204"/>
                </a:lnTo>
                <a:lnTo>
                  <a:pt x="1296036" y="235204"/>
                </a:lnTo>
                <a:cubicBezTo>
                  <a:pt x="1301370" y="235204"/>
                  <a:pt x="1306450" y="233934"/>
                  <a:pt x="1311276" y="231394"/>
                </a:cubicBezTo>
                <a:cubicBezTo>
                  <a:pt x="1314832" y="229616"/>
                  <a:pt x="1317245" y="226949"/>
                  <a:pt x="1318515" y="223393"/>
                </a:cubicBezTo>
                <a:cubicBezTo>
                  <a:pt x="1319785" y="219710"/>
                  <a:pt x="1320420" y="212471"/>
                  <a:pt x="1320420" y="201422"/>
                </a:cubicBezTo>
                <a:lnTo>
                  <a:pt x="1320420" y="53848"/>
                </a:lnTo>
                <a:cubicBezTo>
                  <a:pt x="1320420" y="39497"/>
                  <a:pt x="1319023" y="30607"/>
                  <a:pt x="1316102" y="27304"/>
                </a:cubicBezTo>
                <a:cubicBezTo>
                  <a:pt x="1312038" y="22860"/>
                  <a:pt x="1305307" y="20574"/>
                  <a:pt x="1296036" y="20574"/>
                </a:cubicBezTo>
                <a:lnTo>
                  <a:pt x="1287908" y="20574"/>
                </a:lnTo>
                <a:close/>
                <a:moveTo>
                  <a:pt x="1084454" y="14351"/>
                </a:moveTo>
                <a:lnTo>
                  <a:pt x="1269747" y="14351"/>
                </a:lnTo>
                <a:lnTo>
                  <a:pt x="1272287" y="67690"/>
                </a:lnTo>
                <a:lnTo>
                  <a:pt x="1265937" y="67690"/>
                </a:lnTo>
                <a:cubicBezTo>
                  <a:pt x="1264667" y="58293"/>
                  <a:pt x="1263016" y="51562"/>
                  <a:pt x="1260857" y="47498"/>
                </a:cubicBezTo>
                <a:cubicBezTo>
                  <a:pt x="1257428" y="41021"/>
                  <a:pt x="1252856" y="36322"/>
                  <a:pt x="1247141" y="33274"/>
                </a:cubicBezTo>
                <a:cubicBezTo>
                  <a:pt x="1241299" y="30099"/>
                  <a:pt x="1233806" y="28575"/>
                  <a:pt x="1224408" y="28575"/>
                </a:cubicBezTo>
                <a:lnTo>
                  <a:pt x="1192404" y="28575"/>
                </a:lnTo>
                <a:lnTo>
                  <a:pt x="1192404" y="202057"/>
                </a:lnTo>
                <a:cubicBezTo>
                  <a:pt x="1192404" y="216027"/>
                  <a:pt x="1193928" y="224790"/>
                  <a:pt x="1196976" y="228219"/>
                </a:cubicBezTo>
                <a:cubicBezTo>
                  <a:pt x="1201167" y="232918"/>
                  <a:pt x="1207771" y="235204"/>
                  <a:pt x="1216534" y="235204"/>
                </a:cubicBezTo>
                <a:lnTo>
                  <a:pt x="1224408" y="235204"/>
                </a:lnTo>
                <a:lnTo>
                  <a:pt x="1224408" y="241427"/>
                </a:lnTo>
                <a:lnTo>
                  <a:pt x="1128142" y="241427"/>
                </a:lnTo>
                <a:lnTo>
                  <a:pt x="1128142" y="235204"/>
                </a:lnTo>
                <a:lnTo>
                  <a:pt x="1136143" y="235204"/>
                </a:lnTo>
                <a:cubicBezTo>
                  <a:pt x="1145795" y="235204"/>
                  <a:pt x="1152526" y="232283"/>
                  <a:pt x="1156590" y="226568"/>
                </a:cubicBezTo>
                <a:cubicBezTo>
                  <a:pt x="1159003" y="223012"/>
                  <a:pt x="1160273" y="214757"/>
                  <a:pt x="1160273" y="202057"/>
                </a:cubicBezTo>
                <a:lnTo>
                  <a:pt x="1160273" y="28575"/>
                </a:lnTo>
                <a:lnTo>
                  <a:pt x="1132968" y="28575"/>
                </a:lnTo>
                <a:cubicBezTo>
                  <a:pt x="1122427" y="28575"/>
                  <a:pt x="1114807" y="29464"/>
                  <a:pt x="1110362" y="30988"/>
                </a:cubicBezTo>
                <a:cubicBezTo>
                  <a:pt x="1104520" y="33147"/>
                  <a:pt x="1099567" y="37211"/>
                  <a:pt x="1095503" y="43179"/>
                </a:cubicBezTo>
                <a:cubicBezTo>
                  <a:pt x="1091312" y="49276"/>
                  <a:pt x="1088899" y="57403"/>
                  <a:pt x="1088137" y="67690"/>
                </a:cubicBezTo>
                <a:lnTo>
                  <a:pt x="1081787" y="67690"/>
                </a:lnTo>
                <a:close/>
                <a:moveTo>
                  <a:pt x="965582" y="14351"/>
                </a:moveTo>
                <a:lnTo>
                  <a:pt x="1062864" y="14351"/>
                </a:lnTo>
                <a:lnTo>
                  <a:pt x="1062864" y="20574"/>
                </a:lnTo>
                <a:lnTo>
                  <a:pt x="1054736" y="20574"/>
                </a:lnTo>
                <a:cubicBezTo>
                  <a:pt x="1045465" y="20574"/>
                  <a:pt x="1038607" y="23368"/>
                  <a:pt x="1034416" y="28828"/>
                </a:cubicBezTo>
                <a:cubicBezTo>
                  <a:pt x="1031622" y="32385"/>
                  <a:pt x="1030225" y="40894"/>
                  <a:pt x="1030225" y="54610"/>
                </a:cubicBezTo>
                <a:lnTo>
                  <a:pt x="1030225" y="201295"/>
                </a:lnTo>
                <a:cubicBezTo>
                  <a:pt x="1030225" y="212725"/>
                  <a:pt x="1030987" y="220345"/>
                  <a:pt x="1032384" y="224028"/>
                </a:cubicBezTo>
                <a:cubicBezTo>
                  <a:pt x="1033527" y="226822"/>
                  <a:pt x="1035940" y="229235"/>
                  <a:pt x="1039496" y="231267"/>
                </a:cubicBezTo>
                <a:cubicBezTo>
                  <a:pt x="1044195" y="233934"/>
                  <a:pt x="1049275" y="235204"/>
                  <a:pt x="1054736" y="235204"/>
                </a:cubicBezTo>
                <a:lnTo>
                  <a:pt x="1062864" y="235204"/>
                </a:lnTo>
                <a:lnTo>
                  <a:pt x="1062864" y="241427"/>
                </a:lnTo>
                <a:lnTo>
                  <a:pt x="965582" y="241427"/>
                </a:lnTo>
                <a:lnTo>
                  <a:pt x="965582" y="235204"/>
                </a:lnTo>
                <a:lnTo>
                  <a:pt x="973710" y="235204"/>
                </a:lnTo>
                <a:cubicBezTo>
                  <a:pt x="982981" y="235204"/>
                  <a:pt x="989839" y="232537"/>
                  <a:pt x="994030" y="227076"/>
                </a:cubicBezTo>
                <a:cubicBezTo>
                  <a:pt x="996697" y="223393"/>
                  <a:pt x="998094" y="214884"/>
                  <a:pt x="998094" y="201295"/>
                </a:cubicBezTo>
                <a:lnTo>
                  <a:pt x="998094" y="54610"/>
                </a:lnTo>
                <a:cubicBezTo>
                  <a:pt x="998094" y="43053"/>
                  <a:pt x="997332" y="35433"/>
                  <a:pt x="995935" y="31750"/>
                </a:cubicBezTo>
                <a:cubicBezTo>
                  <a:pt x="994792" y="28956"/>
                  <a:pt x="992506" y="26670"/>
                  <a:pt x="989077" y="24638"/>
                </a:cubicBezTo>
                <a:cubicBezTo>
                  <a:pt x="984124" y="21971"/>
                  <a:pt x="979044" y="20574"/>
                  <a:pt x="973710" y="20574"/>
                </a:cubicBezTo>
                <a:lnTo>
                  <a:pt x="965582" y="20574"/>
                </a:lnTo>
                <a:close/>
                <a:moveTo>
                  <a:pt x="543688" y="14351"/>
                </a:moveTo>
                <a:lnTo>
                  <a:pt x="641732" y="14351"/>
                </a:lnTo>
                <a:cubicBezTo>
                  <a:pt x="660147" y="14351"/>
                  <a:pt x="674751" y="15748"/>
                  <a:pt x="685801" y="18415"/>
                </a:cubicBezTo>
                <a:cubicBezTo>
                  <a:pt x="702565" y="22478"/>
                  <a:pt x="715392" y="29590"/>
                  <a:pt x="724155" y="39751"/>
                </a:cubicBezTo>
                <a:cubicBezTo>
                  <a:pt x="732918" y="49911"/>
                  <a:pt x="737363" y="61722"/>
                  <a:pt x="737363" y="75057"/>
                </a:cubicBezTo>
                <a:cubicBezTo>
                  <a:pt x="737363" y="86360"/>
                  <a:pt x="733934" y="96520"/>
                  <a:pt x="726949" y="105537"/>
                </a:cubicBezTo>
                <a:cubicBezTo>
                  <a:pt x="720091" y="114553"/>
                  <a:pt x="709931" y="121158"/>
                  <a:pt x="696342" y="125603"/>
                </a:cubicBezTo>
                <a:cubicBezTo>
                  <a:pt x="712090" y="128905"/>
                  <a:pt x="723901" y="134239"/>
                  <a:pt x="731648" y="141605"/>
                </a:cubicBezTo>
                <a:cubicBezTo>
                  <a:pt x="742569" y="151892"/>
                  <a:pt x="747904" y="164465"/>
                  <a:pt x="747904" y="179324"/>
                </a:cubicBezTo>
                <a:cubicBezTo>
                  <a:pt x="747904" y="190627"/>
                  <a:pt x="744348" y="201422"/>
                  <a:pt x="737236" y="211709"/>
                </a:cubicBezTo>
                <a:cubicBezTo>
                  <a:pt x="730124" y="221996"/>
                  <a:pt x="720218" y="229616"/>
                  <a:pt x="707772" y="234315"/>
                </a:cubicBezTo>
                <a:cubicBezTo>
                  <a:pt x="695326" y="239014"/>
                  <a:pt x="676403" y="241427"/>
                  <a:pt x="650876" y="241427"/>
                </a:cubicBezTo>
                <a:lnTo>
                  <a:pt x="543688" y="241427"/>
                </a:lnTo>
                <a:lnTo>
                  <a:pt x="543688" y="235204"/>
                </a:lnTo>
                <a:lnTo>
                  <a:pt x="552197" y="235204"/>
                </a:lnTo>
                <a:cubicBezTo>
                  <a:pt x="561722" y="235204"/>
                  <a:pt x="568453" y="232156"/>
                  <a:pt x="572644" y="226187"/>
                </a:cubicBezTo>
                <a:cubicBezTo>
                  <a:pt x="575184" y="222250"/>
                  <a:pt x="576454" y="213995"/>
                  <a:pt x="576454" y="201295"/>
                </a:cubicBezTo>
                <a:lnTo>
                  <a:pt x="576454" y="54610"/>
                </a:lnTo>
                <a:cubicBezTo>
                  <a:pt x="576454" y="40513"/>
                  <a:pt x="574803" y="31623"/>
                  <a:pt x="571628" y="27940"/>
                </a:cubicBezTo>
                <a:cubicBezTo>
                  <a:pt x="567310" y="22987"/>
                  <a:pt x="560832" y="20574"/>
                  <a:pt x="552197" y="20574"/>
                </a:cubicBezTo>
                <a:lnTo>
                  <a:pt x="543688" y="20574"/>
                </a:lnTo>
                <a:close/>
                <a:moveTo>
                  <a:pt x="335407" y="14351"/>
                </a:moveTo>
                <a:lnTo>
                  <a:pt x="510413" y="14351"/>
                </a:lnTo>
                <a:lnTo>
                  <a:pt x="512954" y="64135"/>
                </a:lnTo>
                <a:lnTo>
                  <a:pt x="506350" y="64135"/>
                </a:lnTo>
                <a:cubicBezTo>
                  <a:pt x="504063" y="52197"/>
                  <a:pt x="501524" y="43941"/>
                  <a:pt x="498603" y="39497"/>
                </a:cubicBezTo>
                <a:cubicBezTo>
                  <a:pt x="495809" y="35052"/>
                  <a:pt x="491618" y="31623"/>
                  <a:pt x="486030" y="29337"/>
                </a:cubicBezTo>
                <a:cubicBezTo>
                  <a:pt x="481457" y="27559"/>
                  <a:pt x="473584" y="26797"/>
                  <a:pt x="462407" y="26797"/>
                </a:cubicBezTo>
                <a:lnTo>
                  <a:pt x="400051" y="26797"/>
                </a:lnTo>
                <a:lnTo>
                  <a:pt x="400051" y="116586"/>
                </a:lnTo>
                <a:lnTo>
                  <a:pt x="449962" y="116586"/>
                </a:lnTo>
                <a:cubicBezTo>
                  <a:pt x="462916" y="116586"/>
                  <a:pt x="471551" y="114553"/>
                  <a:pt x="475869" y="110616"/>
                </a:cubicBezTo>
                <a:cubicBezTo>
                  <a:pt x="481712" y="105537"/>
                  <a:pt x="485013" y="96520"/>
                  <a:pt x="485649" y="83565"/>
                </a:cubicBezTo>
                <a:lnTo>
                  <a:pt x="491872" y="83565"/>
                </a:lnTo>
                <a:lnTo>
                  <a:pt x="491872" y="162560"/>
                </a:lnTo>
                <a:lnTo>
                  <a:pt x="485649" y="162560"/>
                </a:lnTo>
                <a:cubicBezTo>
                  <a:pt x="484125" y="151511"/>
                  <a:pt x="482474" y="144399"/>
                  <a:pt x="480950" y="141351"/>
                </a:cubicBezTo>
                <a:cubicBezTo>
                  <a:pt x="478918" y="137414"/>
                  <a:pt x="475616" y="134366"/>
                  <a:pt x="471044" y="132080"/>
                </a:cubicBezTo>
                <a:cubicBezTo>
                  <a:pt x="466472" y="129921"/>
                  <a:pt x="459487" y="128778"/>
                  <a:pt x="449962" y="128778"/>
                </a:cubicBezTo>
                <a:lnTo>
                  <a:pt x="400051" y="128778"/>
                </a:lnTo>
                <a:lnTo>
                  <a:pt x="400051" y="203581"/>
                </a:lnTo>
                <a:cubicBezTo>
                  <a:pt x="400051" y="213614"/>
                  <a:pt x="400559" y="219710"/>
                  <a:pt x="401448" y="221869"/>
                </a:cubicBezTo>
                <a:cubicBezTo>
                  <a:pt x="402337" y="224155"/>
                  <a:pt x="403861" y="225806"/>
                  <a:pt x="406147" y="227076"/>
                </a:cubicBezTo>
                <a:cubicBezTo>
                  <a:pt x="408306" y="228346"/>
                  <a:pt x="412624" y="228981"/>
                  <a:pt x="418847" y="228981"/>
                </a:cubicBezTo>
                <a:lnTo>
                  <a:pt x="457328" y="228981"/>
                </a:lnTo>
                <a:cubicBezTo>
                  <a:pt x="470155" y="228981"/>
                  <a:pt x="479553" y="228092"/>
                  <a:pt x="485268" y="226314"/>
                </a:cubicBezTo>
                <a:cubicBezTo>
                  <a:pt x="491110" y="224536"/>
                  <a:pt x="496698" y="221107"/>
                  <a:pt x="502032" y="215773"/>
                </a:cubicBezTo>
                <a:cubicBezTo>
                  <a:pt x="509017" y="208915"/>
                  <a:pt x="516001" y="198501"/>
                  <a:pt x="523368" y="184531"/>
                </a:cubicBezTo>
                <a:lnTo>
                  <a:pt x="529972" y="184531"/>
                </a:lnTo>
                <a:lnTo>
                  <a:pt x="510413" y="241427"/>
                </a:lnTo>
                <a:lnTo>
                  <a:pt x="335407" y="241427"/>
                </a:lnTo>
                <a:lnTo>
                  <a:pt x="335407" y="235204"/>
                </a:lnTo>
                <a:lnTo>
                  <a:pt x="343536" y="235204"/>
                </a:lnTo>
                <a:cubicBezTo>
                  <a:pt x="348869" y="235204"/>
                  <a:pt x="353950" y="233934"/>
                  <a:pt x="358776" y="231394"/>
                </a:cubicBezTo>
                <a:cubicBezTo>
                  <a:pt x="362332" y="229616"/>
                  <a:pt x="364744" y="226949"/>
                  <a:pt x="366015" y="223393"/>
                </a:cubicBezTo>
                <a:cubicBezTo>
                  <a:pt x="367285" y="219710"/>
                  <a:pt x="367919" y="212471"/>
                  <a:pt x="367919" y="201422"/>
                </a:cubicBezTo>
                <a:lnTo>
                  <a:pt x="367919" y="53848"/>
                </a:lnTo>
                <a:cubicBezTo>
                  <a:pt x="367919" y="39497"/>
                  <a:pt x="366523" y="30607"/>
                  <a:pt x="363601" y="27304"/>
                </a:cubicBezTo>
                <a:cubicBezTo>
                  <a:pt x="359538" y="22860"/>
                  <a:pt x="352807" y="20574"/>
                  <a:pt x="343536" y="20574"/>
                </a:cubicBezTo>
                <a:lnTo>
                  <a:pt x="335407" y="20574"/>
                </a:lnTo>
                <a:close/>
                <a:moveTo>
                  <a:pt x="9144" y="14351"/>
                </a:moveTo>
                <a:lnTo>
                  <a:pt x="93092" y="14351"/>
                </a:lnTo>
                <a:lnTo>
                  <a:pt x="93092" y="20574"/>
                </a:lnTo>
                <a:lnTo>
                  <a:pt x="89155" y="20574"/>
                </a:lnTo>
                <a:cubicBezTo>
                  <a:pt x="83186" y="20574"/>
                  <a:pt x="78741" y="21971"/>
                  <a:pt x="75566" y="24638"/>
                </a:cubicBezTo>
                <a:cubicBezTo>
                  <a:pt x="72391" y="27304"/>
                  <a:pt x="70867" y="30479"/>
                  <a:pt x="70867" y="34290"/>
                </a:cubicBezTo>
                <a:cubicBezTo>
                  <a:pt x="70867" y="38227"/>
                  <a:pt x="73280" y="47244"/>
                  <a:pt x="78232" y="61214"/>
                </a:cubicBezTo>
                <a:lnTo>
                  <a:pt x="122937" y="188722"/>
                </a:lnTo>
                <a:lnTo>
                  <a:pt x="160656" y="80390"/>
                </a:lnTo>
                <a:lnTo>
                  <a:pt x="153925" y="61214"/>
                </a:lnTo>
                <a:lnTo>
                  <a:pt x="148591" y="45974"/>
                </a:lnTo>
                <a:cubicBezTo>
                  <a:pt x="146178" y="40513"/>
                  <a:pt x="143638" y="35560"/>
                  <a:pt x="140717" y="31241"/>
                </a:cubicBezTo>
                <a:cubicBezTo>
                  <a:pt x="139193" y="29210"/>
                  <a:pt x="137415" y="27432"/>
                  <a:pt x="135382" y="25908"/>
                </a:cubicBezTo>
                <a:cubicBezTo>
                  <a:pt x="132588" y="23876"/>
                  <a:pt x="129794" y="22478"/>
                  <a:pt x="127001" y="21590"/>
                </a:cubicBezTo>
                <a:cubicBezTo>
                  <a:pt x="124842" y="20954"/>
                  <a:pt x="121540" y="20574"/>
                  <a:pt x="116968" y="20574"/>
                </a:cubicBezTo>
                <a:lnTo>
                  <a:pt x="116968" y="14351"/>
                </a:lnTo>
                <a:lnTo>
                  <a:pt x="205360" y="14351"/>
                </a:lnTo>
                <a:lnTo>
                  <a:pt x="205360" y="20574"/>
                </a:lnTo>
                <a:lnTo>
                  <a:pt x="199263" y="20574"/>
                </a:lnTo>
                <a:cubicBezTo>
                  <a:pt x="193041" y="20574"/>
                  <a:pt x="188469" y="21971"/>
                  <a:pt x="185548" y="24638"/>
                </a:cubicBezTo>
                <a:cubicBezTo>
                  <a:pt x="182626" y="27304"/>
                  <a:pt x="181230" y="30861"/>
                  <a:pt x="181230" y="35433"/>
                </a:cubicBezTo>
                <a:cubicBezTo>
                  <a:pt x="181230" y="41148"/>
                  <a:pt x="183769" y="51053"/>
                  <a:pt x="188723" y="65278"/>
                </a:cubicBezTo>
                <a:lnTo>
                  <a:pt x="232284" y="188722"/>
                </a:lnTo>
                <a:lnTo>
                  <a:pt x="275463" y="63627"/>
                </a:lnTo>
                <a:cubicBezTo>
                  <a:pt x="280417" y="49784"/>
                  <a:pt x="282830" y="40132"/>
                  <a:pt x="282830" y="34798"/>
                </a:cubicBezTo>
                <a:cubicBezTo>
                  <a:pt x="282830" y="32258"/>
                  <a:pt x="282068" y="29845"/>
                  <a:pt x="280417" y="27559"/>
                </a:cubicBezTo>
                <a:cubicBezTo>
                  <a:pt x="278766" y="25400"/>
                  <a:pt x="276734" y="23876"/>
                  <a:pt x="274321" y="22987"/>
                </a:cubicBezTo>
                <a:cubicBezTo>
                  <a:pt x="270003" y="21336"/>
                  <a:pt x="264542" y="20574"/>
                  <a:pt x="257684" y="20574"/>
                </a:cubicBezTo>
                <a:lnTo>
                  <a:pt x="257684" y="14351"/>
                </a:lnTo>
                <a:lnTo>
                  <a:pt x="325501" y="14351"/>
                </a:lnTo>
                <a:lnTo>
                  <a:pt x="325501" y="20574"/>
                </a:lnTo>
                <a:cubicBezTo>
                  <a:pt x="319660" y="20574"/>
                  <a:pt x="314834" y="21590"/>
                  <a:pt x="311151" y="23749"/>
                </a:cubicBezTo>
                <a:cubicBezTo>
                  <a:pt x="307468" y="25908"/>
                  <a:pt x="303912" y="29845"/>
                  <a:pt x="300610" y="35687"/>
                </a:cubicBezTo>
                <a:cubicBezTo>
                  <a:pt x="298324" y="39497"/>
                  <a:pt x="294894" y="48895"/>
                  <a:pt x="290069" y="63627"/>
                </a:cubicBezTo>
                <a:lnTo>
                  <a:pt x="226696" y="246634"/>
                </a:lnTo>
                <a:lnTo>
                  <a:pt x="220092" y="246634"/>
                </a:lnTo>
                <a:lnTo>
                  <a:pt x="168276" y="101473"/>
                </a:lnTo>
                <a:lnTo>
                  <a:pt x="116968" y="246634"/>
                </a:lnTo>
                <a:lnTo>
                  <a:pt x="110872" y="246634"/>
                </a:lnTo>
                <a:lnTo>
                  <a:pt x="43435" y="58039"/>
                </a:lnTo>
                <a:cubicBezTo>
                  <a:pt x="38355" y="44069"/>
                  <a:pt x="35180" y="35687"/>
                  <a:pt x="33910" y="33147"/>
                </a:cubicBezTo>
                <a:cubicBezTo>
                  <a:pt x="31624" y="28956"/>
                  <a:pt x="28576" y="25781"/>
                  <a:pt x="24766" y="23622"/>
                </a:cubicBezTo>
                <a:cubicBezTo>
                  <a:pt x="20956" y="21590"/>
                  <a:pt x="15622" y="20574"/>
                  <a:pt x="9144" y="20574"/>
                </a:cubicBezTo>
                <a:close/>
                <a:moveTo>
                  <a:pt x="854457" y="9144"/>
                </a:moveTo>
                <a:cubicBezTo>
                  <a:pt x="866522" y="9144"/>
                  <a:pt x="879349" y="12191"/>
                  <a:pt x="892811" y="18034"/>
                </a:cubicBezTo>
                <a:cubicBezTo>
                  <a:pt x="899034" y="20828"/>
                  <a:pt x="903479" y="22225"/>
                  <a:pt x="906019" y="22225"/>
                </a:cubicBezTo>
                <a:cubicBezTo>
                  <a:pt x="908940" y="22225"/>
                  <a:pt x="911353" y="21336"/>
                  <a:pt x="913131" y="19685"/>
                </a:cubicBezTo>
                <a:cubicBezTo>
                  <a:pt x="915036" y="17907"/>
                  <a:pt x="916433" y="14478"/>
                  <a:pt x="917576" y="9144"/>
                </a:cubicBezTo>
                <a:lnTo>
                  <a:pt x="923799" y="9144"/>
                </a:lnTo>
                <a:lnTo>
                  <a:pt x="923799" y="87757"/>
                </a:lnTo>
                <a:lnTo>
                  <a:pt x="917576" y="87757"/>
                </a:lnTo>
                <a:cubicBezTo>
                  <a:pt x="915544" y="72644"/>
                  <a:pt x="911988" y="60706"/>
                  <a:pt x="906781" y="51689"/>
                </a:cubicBezTo>
                <a:cubicBezTo>
                  <a:pt x="901574" y="42799"/>
                  <a:pt x="894208" y="35687"/>
                  <a:pt x="884556" y="30479"/>
                </a:cubicBezTo>
                <a:cubicBezTo>
                  <a:pt x="875031" y="25273"/>
                  <a:pt x="865125" y="22606"/>
                  <a:pt x="854838" y="22606"/>
                </a:cubicBezTo>
                <a:cubicBezTo>
                  <a:pt x="843154" y="22606"/>
                  <a:pt x="833629" y="26162"/>
                  <a:pt x="826009" y="33274"/>
                </a:cubicBezTo>
                <a:cubicBezTo>
                  <a:pt x="818388" y="40259"/>
                  <a:pt x="814579" y="48387"/>
                  <a:pt x="814579" y="57403"/>
                </a:cubicBezTo>
                <a:cubicBezTo>
                  <a:pt x="814579" y="64389"/>
                  <a:pt x="816992" y="70612"/>
                  <a:pt x="821818" y="76327"/>
                </a:cubicBezTo>
                <a:cubicBezTo>
                  <a:pt x="828803" y="84709"/>
                  <a:pt x="845186" y="95885"/>
                  <a:pt x="871221" y="109854"/>
                </a:cubicBezTo>
                <a:cubicBezTo>
                  <a:pt x="892430" y="121158"/>
                  <a:pt x="906908" y="129921"/>
                  <a:pt x="914655" y="136017"/>
                </a:cubicBezTo>
                <a:cubicBezTo>
                  <a:pt x="922402" y="142113"/>
                  <a:pt x="928371" y="149225"/>
                  <a:pt x="932562" y="157607"/>
                </a:cubicBezTo>
                <a:cubicBezTo>
                  <a:pt x="936753" y="165862"/>
                  <a:pt x="938912" y="174498"/>
                  <a:pt x="938912" y="183515"/>
                </a:cubicBezTo>
                <a:cubicBezTo>
                  <a:pt x="938912" y="200660"/>
                  <a:pt x="932181" y="215519"/>
                  <a:pt x="918846" y="227965"/>
                </a:cubicBezTo>
                <a:cubicBezTo>
                  <a:pt x="905511" y="240411"/>
                  <a:pt x="888366" y="246634"/>
                  <a:pt x="867411" y="246634"/>
                </a:cubicBezTo>
                <a:cubicBezTo>
                  <a:pt x="860807" y="246634"/>
                  <a:pt x="854584" y="246126"/>
                  <a:pt x="848742" y="245110"/>
                </a:cubicBezTo>
                <a:cubicBezTo>
                  <a:pt x="845313" y="244602"/>
                  <a:pt x="838201" y="242570"/>
                  <a:pt x="827279" y="239014"/>
                </a:cubicBezTo>
                <a:cubicBezTo>
                  <a:pt x="816357" y="235458"/>
                  <a:pt x="809499" y="233680"/>
                  <a:pt x="806578" y="233680"/>
                </a:cubicBezTo>
                <a:cubicBezTo>
                  <a:pt x="803784" y="233680"/>
                  <a:pt x="801625" y="234569"/>
                  <a:pt x="799974" y="236220"/>
                </a:cubicBezTo>
                <a:cubicBezTo>
                  <a:pt x="798323" y="237871"/>
                  <a:pt x="797180" y="241427"/>
                  <a:pt x="796418" y="246634"/>
                </a:cubicBezTo>
                <a:lnTo>
                  <a:pt x="790194" y="246634"/>
                </a:lnTo>
                <a:lnTo>
                  <a:pt x="790194" y="168783"/>
                </a:lnTo>
                <a:lnTo>
                  <a:pt x="796418" y="168783"/>
                </a:lnTo>
                <a:cubicBezTo>
                  <a:pt x="799338" y="185039"/>
                  <a:pt x="803149" y="197231"/>
                  <a:pt x="808101" y="205359"/>
                </a:cubicBezTo>
                <a:cubicBezTo>
                  <a:pt x="813055" y="213487"/>
                  <a:pt x="820548" y="220218"/>
                  <a:pt x="830581" y="225552"/>
                </a:cubicBezTo>
                <a:cubicBezTo>
                  <a:pt x="840741" y="230886"/>
                  <a:pt x="851790" y="233553"/>
                  <a:pt x="863855" y="233553"/>
                </a:cubicBezTo>
                <a:cubicBezTo>
                  <a:pt x="877825" y="233553"/>
                  <a:pt x="888874" y="229870"/>
                  <a:pt x="896875" y="222504"/>
                </a:cubicBezTo>
                <a:cubicBezTo>
                  <a:pt x="905003" y="215138"/>
                  <a:pt x="909067" y="206375"/>
                  <a:pt x="909067" y="196342"/>
                </a:cubicBezTo>
                <a:cubicBezTo>
                  <a:pt x="909067" y="190754"/>
                  <a:pt x="907543" y="185166"/>
                  <a:pt x="904495" y="179451"/>
                </a:cubicBezTo>
                <a:cubicBezTo>
                  <a:pt x="901320" y="173736"/>
                  <a:pt x="896621" y="168529"/>
                  <a:pt x="890144" y="163576"/>
                </a:cubicBezTo>
                <a:cubicBezTo>
                  <a:pt x="885826" y="160274"/>
                  <a:pt x="873888" y="153162"/>
                  <a:pt x="854457" y="142240"/>
                </a:cubicBezTo>
                <a:cubicBezTo>
                  <a:pt x="835026" y="131318"/>
                  <a:pt x="821182" y="122682"/>
                  <a:pt x="813055" y="116204"/>
                </a:cubicBezTo>
                <a:cubicBezTo>
                  <a:pt x="804800" y="109728"/>
                  <a:pt x="798576" y="102615"/>
                  <a:pt x="794386" y="94741"/>
                </a:cubicBezTo>
                <a:cubicBezTo>
                  <a:pt x="790068" y="86995"/>
                  <a:pt x="788036" y="78359"/>
                  <a:pt x="788036" y="68961"/>
                </a:cubicBezTo>
                <a:cubicBezTo>
                  <a:pt x="788036" y="52704"/>
                  <a:pt x="794259" y="38608"/>
                  <a:pt x="806705" y="26924"/>
                </a:cubicBezTo>
                <a:cubicBezTo>
                  <a:pt x="819278" y="15113"/>
                  <a:pt x="835153" y="9144"/>
                  <a:pt x="854457" y="9144"/>
                </a:cubicBez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4350" y="1000125"/>
            <a:ext cx="8215338" cy="4857750"/>
          </a:xfrm>
          <a:custGeom>
            <a:avLst/>
            <a:gdLst/>
            <a:ahLst/>
            <a:cxnLst/>
            <a:rect l="l" t="t" r="r" b="b"/>
            <a:pathLst>
              <a:path w="8215338" h="4857750">
                <a:moveTo>
                  <a:pt x="0" y="2428875"/>
                </a:moveTo>
                <a:cubicBezTo>
                  <a:pt x="0" y="1087501"/>
                  <a:pt x="1839049" y="0"/>
                  <a:pt x="4107650" y="0"/>
                </a:cubicBezTo>
                <a:cubicBezTo>
                  <a:pt x="6376251" y="0"/>
                  <a:pt x="8215338" y="1087501"/>
                  <a:pt x="8215338" y="2428875"/>
                </a:cubicBezTo>
                <a:cubicBezTo>
                  <a:pt x="8215338" y="3770249"/>
                  <a:pt x="6376251" y="4857750"/>
                  <a:pt x="4107650" y="4857750"/>
                </a:cubicBezTo>
                <a:cubicBezTo>
                  <a:pt x="1839049" y="4857750"/>
                  <a:pt x="0" y="3770249"/>
                  <a:pt x="0" y="2428875"/>
                </a:cubicBez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1650" y="987425"/>
            <a:ext cx="8240738" cy="4883150"/>
          </a:xfrm>
          <a:custGeom>
            <a:avLst/>
            <a:gdLst/>
            <a:ahLst/>
            <a:cxnLst/>
            <a:rect l="l" t="t" r="r" b="b"/>
            <a:pathLst>
              <a:path w="8240738" h="4883150">
                <a:moveTo>
                  <a:pt x="12700" y="2441575"/>
                </a:moveTo>
                <a:cubicBezTo>
                  <a:pt x="12700" y="1100201"/>
                  <a:pt x="1851749" y="12700"/>
                  <a:pt x="4120350" y="12700"/>
                </a:cubicBezTo>
                <a:cubicBezTo>
                  <a:pt x="6388951" y="12700"/>
                  <a:pt x="8228038" y="1100201"/>
                  <a:pt x="8228038" y="2441575"/>
                </a:cubicBezTo>
                <a:cubicBezTo>
                  <a:pt x="8228038" y="3782949"/>
                  <a:pt x="6388951" y="4870450"/>
                  <a:pt x="4120350" y="4870450"/>
                </a:cubicBezTo>
                <a:cubicBezTo>
                  <a:pt x="1851749" y="4870450"/>
                  <a:pt x="12700" y="3782949"/>
                  <a:pt x="12700" y="2441575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4069080" y="1275564"/>
            <a:ext cx="1964822" cy="4532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FFFFF"/>
                </a:solidFill>
                <a:latin typeface="Arial"/>
                <a:cs typeface="Arial"/>
              </a:rPr>
              <a:t>WEBSITE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321562" y="2428875"/>
            <a:ext cx="2071751" cy="785876"/>
          </a:xfrm>
          <a:custGeom>
            <a:avLst/>
            <a:gdLst/>
            <a:ahLst/>
            <a:cxnLst/>
            <a:rect l="l" t="t" r="r" b="b"/>
            <a:pathLst>
              <a:path w="2071751" h="785876">
                <a:moveTo>
                  <a:pt x="0" y="392938"/>
                </a:moveTo>
                <a:cubicBezTo>
                  <a:pt x="0" y="175895"/>
                  <a:pt x="463804" y="0"/>
                  <a:pt x="1035939" y="0"/>
                </a:cubicBezTo>
                <a:cubicBezTo>
                  <a:pt x="1607947" y="0"/>
                  <a:pt x="2071751" y="175895"/>
                  <a:pt x="2071751" y="392938"/>
                </a:cubicBezTo>
                <a:cubicBezTo>
                  <a:pt x="2071751" y="609853"/>
                  <a:pt x="1607947" y="785876"/>
                  <a:pt x="1035939" y="785876"/>
                </a:cubicBezTo>
                <a:cubicBezTo>
                  <a:pt x="463804" y="785876"/>
                  <a:pt x="0" y="609853"/>
                  <a:pt x="0" y="39293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08862" y="2416175"/>
            <a:ext cx="2097151" cy="811276"/>
          </a:xfrm>
          <a:custGeom>
            <a:avLst/>
            <a:gdLst/>
            <a:ahLst/>
            <a:cxnLst/>
            <a:rect l="l" t="t" r="r" b="b"/>
            <a:pathLst>
              <a:path w="2097151" h="811276">
                <a:moveTo>
                  <a:pt x="12700" y="405638"/>
                </a:moveTo>
                <a:cubicBezTo>
                  <a:pt x="12700" y="188595"/>
                  <a:pt x="476504" y="12700"/>
                  <a:pt x="1048639" y="12700"/>
                </a:cubicBezTo>
                <a:cubicBezTo>
                  <a:pt x="1620647" y="12700"/>
                  <a:pt x="2084451" y="188595"/>
                  <a:pt x="2084451" y="405638"/>
                </a:cubicBezTo>
                <a:cubicBezTo>
                  <a:pt x="2084451" y="622553"/>
                  <a:pt x="1620647" y="798576"/>
                  <a:pt x="1048639" y="798576"/>
                </a:cubicBezTo>
                <a:cubicBezTo>
                  <a:pt x="476504" y="798576"/>
                  <a:pt x="12700" y="622553"/>
                  <a:pt x="12700" y="405638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868424" y="2590292"/>
            <a:ext cx="1030325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80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Giới thiệu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07274" y="3429000"/>
            <a:ext cx="2071662" cy="785876"/>
          </a:xfrm>
          <a:custGeom>
            <a:avLst/>
            <a:gdLst/>
            <a:ahLst/>
            <a:cxnLst/>
            <a:rect l="l" t="t" r="r" b="b"/>
            <a:pathLst>
              <a:path w="2071662" h="785876">
                <a:moveTo>
                  <a:pt x="0" y="392938"/>
                </a:moveTo>
                <a:cubicBezTo>
                  <a:pt x="0" y="175895"/>
                  <a:pt x="463716" y="0"/>
                  <a:pt x="1035851" y="0"/>
                </a:cubicBezTo>
                <a:cubicBezTo>
                  <a:pt x="1607986" y="0"/>
                  <a:pt x="2071663" y="175895"/>
                  <a:pt x="2071663" y="392938"/>
                </a:cubicBezTo>
                <a:cubicBezTo>
                  <a:pt x="2071663" y="609854"/>
                  <a:pt x="1607986" y="785876"/>
                  <a:pt x="1035851" y="785876"/>
                </a:cubicBezTo>
                <a:cubicBezTo>
                  <a:pt x="463716" y="785876"/>
                  <a:pt x="0" y="609854"/>
                  <a:pt x="0" y="39293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94574" y="3416300"/>
            <a:ext cx="2097062" cy="811276"/>
          </a:xfrm>
          <a:custGeom>
            <a:avLst/>
            <a:gdLst/>
            <a:ahLst/>
            <a:cxnLst/>
            <a:rect l="l" t="t" r="r" b="b"/>
            <a:pathLst>
              <a:path w="2097062" h="811276">
                <a:moveTo>
                  <a:pt x="12700" y="405638"/>
                </a:moveTo>
                <a:cubicBezTo>
                  <a:pt x="12700" y="188595"/>
                  <a:pt x="476416" y="12700"/>
                  <a:pt x="1048551" y="12700"/>
                </a:cubicBezTo>
                <a:cubicBezTo>
                  <a:pt x="1620686" y="12700"/>
                  <a:pt x="2084363" y="188595"/>
                  <a:pt x="2084363" y="405638"/>
                </a:cubicBezTo>
                <a:cubicBezTo>
                  <a:pt x="2084363" y="622554"/>
                  <a:pt x="1620686" y="798576"/>
                  <a:pt x="1048551" y="798576"/>
                </a:cubicBezTo>
                <a:cubicBezTo>
                  <a:pt x="476416" y="798576"/>
                  <a:pt x="12700" y="622554"/>
                  <a:pt x="12700" y="405638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1654048" y="3590544"/>
            <a:ext cx="1030325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500">
              <a:latin typeface="Calibri"/>
              <a:cs typeface="Calibri"/>
            </a:endParaRPr>
          </a:p>
          <a:p>
            <a:pPr marL="165607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Tin tức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107438" y="4357624"/>
            <a:ext cx="2071624" cy="785876"/>
          </a:xfrm>
          <a:custGeom>
            <a:avLst/>
            <a:gdLst/>
            <a:ahLst/>
            <a:cxnLst/>
            <a:rect l="l" t="t" r="r" b="b"/>
            <a:pathLst>
              <a:path w="2071624" h="785876">
                <a:moveTo>
                  <a:pt x="0" y="392938"/>
                </a:moveTo>
                <a:cubicBezTo>
                  <a:pt x="0" y="176022"/>
                  <a:pt x="463677" y="0"/>
                  <a:pt x="1035812" y="0"/>
                </a:cubicBezTo>
                <a:cubicBezTo>
                  <a:pt x="1607946" y="0"/>
                  <a:pt x="2071624" y="176022"/>
                  <a:pt x="2071624" y="392938"/>
                </a:cubicBezTo>
                <a:cubicBezTo>
                  <a:pt x="2071624" y="609981"/>
                  <a:pt x="1607946" y="785876"/>
                  <a:pt x="1035812" y="785876"/>
                </a:cubicBezTo>
                <a:cubicBezTo>
                  <a:pt x="463677" y="785876"/>
                  <a:pt x="0" y="609981"/>
                  <a:pt x="0" y="39293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94738" y="4344924"/>
            <a:ext cx="2097024" cy="811276"/>
          </a:xfrm>
          <a:custGeom>
            <a:avLst/>
            <a:gdLst/>
            <a:ahLst/>
            <a:cxnLst/>
            <a:rect l="l" t="t" r="r" b="b"/>
            <a:pathLst>
              <a:path w="2097024" h="811276">
                <a:moveTo>
                  <a:pt x="12700" y="405638"/>
                </a:moveTo>
                <a:cubicBezTo>
                  <a:pt x="12700" y="188722"/>
                  <a:pt x="476377" y="12700"/>
                  <a:pt x="1048512" y="12700"/>
                </a:cubicBezTo>
                <a:cubicBezTo>
                  <a:pt x="1620646" y="12700"/>
                  <a:pt x="2084324" y="188722"/>
                  <a:pt x="2084324" y="405638"/>
                </a:cubicBezTo>
                <a:cubicBezTo>
                  <a:pt x="2084324" y="622681"/>
                  <a:pt x="1620646" y="798576"/>
                  <a:pt x="1048512" y="798576"/>
                </a:cubicBezTo>
                <a:cubicBezTo>
                  <a:pt x="476377" y="798576"/>
                  <a:pt x="12700" y="622681"/>
                  <a:pt x="12700" y="405638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2654300" y="4519422"/>
            <a:ext cx="1030071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800">
              <a:latin typeface="Calibri"/>
              <a:cs typeface="Calibri"/>
            </a:endParaRPr>
          </a:p>
          <a:p>
            <a:pPr marL="28955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Sản phẩm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321812" y="3429000"/>
            <a:ext cx="2071751" cy="785876"/>
          </a:xfrm>
          <a:custGeom>
            <a:avLst/>
            <a:gdLst/>
            <a:ahLst/>
            <a:cxnLst/>
            <a:rect l="l" t="t" r="r" b="b"/>
            <a:pathLst>
              <a:path w="2071751" h="785876">
                <a:moveTo>
                  <a:pt x="0" y="392938"/>
                </a:moveTo>
                <a:cubicBezTo>
                  <a:pt x="0" y="175895"/>
                  <a:pt x="463803" y="0"/>
                  <a:pt x="1035939" y="0"/>
                </a:cubicBezTo>
                <a:cubicBezTo>
                  <a:pt x="1607947" y="0"/>
                  <a:pt x="2071751" y="175895"/>
                  <a:pt x="2071751" y="392938"/>
                </a:cubicBezTo>
                <a:cubicBezTo>
                  <a:pt x="2071751" y="609854"/>
                  <a:pt x="1607947" y="785876"/>
                  <a:pt x="1035939" y="785876"/>
                </a:cubicBezTo>
                <a:cubicBezTo>
                  <a:pt x="463803" y="785876"/>
                  <a:pt x="0" y="609854"/>
                  <a:pt x="0" y="39293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09112" y="3416300"/>
            <a:ext cx="2097151" cy="811276"/>
          </a:xfrm>
          <a:custGeom>
            <a:avLst/>
            <a:gdLst/>
            <a:ahLst/>
            <a:cxnLst/>
            <a:rect l="l" t="t" r="r" b="b"/>
            <a:pathLst>
              <a:path w="2097151" h="811276">
                <a:moveTo>
                  <a:pt x="12700" y="405638"/>
                </a:moveTo>
                <a:cubicBezTo>
                  <a:pt x="12700" y="188595"/>
                  <a:pt x="476503" y="12700"/>
                  <a:pt x="1048639" y="12700"/>
                </a:cubicBezTo>
                <a:cubicBezTo>
                  <a:pt x="1620647" y="12700"/>
                  <a:pt x="2084451" y="188595"/>
                  <a:pt x="2084451" y="405638"/>
                </a:cubicBezTo>
                <a:cubicBezTo>
                  <a:pt x="2084451" y="622554"/>
                  <a:pt x="1620647" y="798576"/>
                  <a:pt x="1048639" y="798576"/>
                </a:cubicBezTo>
                <a:cubicBezTo>
                  <a:pt x="476503" y="798576"/>
                  <a:pt x="12700" y="622554"/>
                  <a:pt x="12700" y="405638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3862832" y="3590544"/>
            <a:ext cx="1041501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6096">
              <a:lnSpc>
                <a:spcPct val="100000"/>
              </a:lnSpc>
            </a:pPr>
            <a:r>
              <a:rPr sz="180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8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Quảng cáo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21938" y="2286000"/>
            <a:ext cx="2071624" cy="785876"/>
          </a:xfrm>
          <a:custGeom>
            <a:avLst/>
            <a:gdLst/>
            <a:ahLst/>
            <a:cxnLst/>
            <a:rect l="l" t="t" r="r" b="b"/>
            <a:pathLst>
              <a:path w="2071624" h="785876">
                <a:moveTo>
                  <a:pt x="0" y="392938"/>
                </a:moveTo>
                <a:cubicBezTo>
                  <a:pt x="0" y="175895"/>
                  <a:pt x="463677" y="0"/>
                  <a:pt x="1035812" y="0"/>
                </a:cubicBezTo>
                <a:cubicBezTo>
                  <a:pt x="1607947" y="0"/>
                  <a:pt x="2071624" y="175895"/>
                  <a:pt x="2071624" y="392938"/>
                </a:cubicBezTo>
                <a:cubicBezTo>
                  <a:pt x="2071624" y="609853"/>
                  <a:pt x="1607947" y="785876"/>
                  <a:pt x="1035812" y="785876"/>
                </a:cubicBezTo>
                <a:cubicBezTo>
                  <a:pt x="463677" y="785876"/>
                  <a:pt x="0" y="609853"/>
                  <a:pt x="0" y="39293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09238" y="2273300"/>
            <a:ext cx="2097024" cy="811276"/>
          </a:xfrm>
          <a:custGeom>
            <a:avLst/>
            <a:gdLst/>
            <a:ahLst/>
            <a:cxnLst/>
            <a:rect l="l" t="t" r="r" b="b"/>
            <a:pathLst>
              <a:path w="2097024" h="811276">
                <a:moveTo>
                  <a:pt x="12700" y="405638"/>
                </a:moveTo>
                <a:cubicBezTo>
                  <a:pt x="12700" y="188595"/>
                  <a:pt x="476377" y="12700"/>
                  <a:pt x="1048512" y="12700"/>
                </a:cubicBezTo>
                <a:cubicBezTo>
                  <a:pt x="1620647" y="12700"/>
                  <a:pt x="2084324" y="188595"/>
                  <a:pt x="2084324" y="405638"/>
                </a:cubicBezTo>
                <a:cubicBezTo>
                  <a:pt x="2084324" y="622553"/>
                  <a:pt x="1620647" y="798576"/>
                  <a:pt x="1048512" y="798576"/>
                </a:cubicBezTo>
                <a:cubicBezTo>
                  <a:pt x="476377" y="798576"/>
                  <a:pt x="12700" y="622553"/>
                  <a:pt x="12700" y="405638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4369054" y="2447544"/>
            <a:ext cx="1030071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500">
              <a:latin typeface="Calibri"/>
              <a:cs typeface="Calibri"/>
            </a:endParaRPr>
          </a:p>
          <a:p>
            <a:pPr marL="153924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Liên hệ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035937" y="1571625"/>
            <a:ext cx="2071751" cy="785876"/>
          </a:xfrm>
          <a:custGeom>
            <a:avLst/>
            <a:gdLst/>
            <a:ahLst/>
            <a:cxnLst/>
            <a:rect l="l" t="t" r="r" b="b"/>
            <a:pathLst>
              <a:path w="2071751" h="785876">
                <a:moveTo>
                  <a:pt x="0" y="392938"/>
                </a:moveTo>
                <a:cubicBezTo>
                  <a:pt x="0" y="175895"/>
                  <a:pt x="463804" y="0"/>
                  <a:pt x="1035939" y="0"/>
                </a:cubicBezTo>
                <a:cubicBezTo>
                  <a:pt x="1607947" y="0"/>
                  <a:pt x="2071751" y="175895"/>
                  <a:pt x="2071751" y="392938"/>
                </a:cubicBezTo>
                <a:cubicBezTo>
                  <a:pt x="2071751" y="609854"/>
                  <a:pt x="1607947" y="785876"/>
                  <a:pt x="1035939" y="785876"/>
                </a:cubicBezTo>
                <a:cubicBezTo>
                  <a:pt x="463804" y="785876"/>
                  <a:pt x="0" y="609854"/>
                  <a:pt x="0" y="39293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23237" y="1558925"/>
            <a:ext cx="2097151" cy="811276"/>
          </a:xfrm>
          <a:custGeom>
            <a:avLst/>
            <a:gdLst/>
            <a:ahLst/>
            <a:cxnLst/>
            <a:rect l="l" t="t" r="r" b="b"/>
            <a:pathLst>
              <a:path w="2097151" h="811276">
                <a:moveTo>
                  <a:pt x="12700" y="405638"/>
                </a:moveTo>
                <a:cubicBezTo>
                  <a:pt x="12700" y="188595"/>
                  <a:pt x="476504" y="12700"/>
                  <a:pt x="1048639" y="12700"/>
                </a:cubicBezTo>
                <a:cubicBezTo>
                  <a:pt x="1620647" y="12700"/>
                  <a:pt x="2084451" y="188595"/>
                  <a:pt x="2084451" y="405638"/>
                </a:cubicBezTo>
                <a:cubicBezTo>
                  <a:pt x="2084451" y="622554"/>
                  <a:pt x="1620647" y="798576"/>
                  <a:pt x="1048639" y="798576"/>
                </a:cubicBezTo>
                <a:cubicBezTo>
                  <a:pt x="476504" y="798576"/>
                  <a:pt x="12700" y="622554"/>
                  <a:pt x="12700" y="405638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2582926" y="1733042"/>
            <a:ext cx="1030071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800">
              <a:latin typeface="Calibri"/>
              <a:cs typeface="Calibri"/>
            </a:endParaRPr>
          </a:p>
          <a:p>
            <a:pPr marL="38861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Trang chủ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50687" y="1786001"/>
            <a:ext cx="2071751" cy="785749"/>
          </a:xfrm>
          <a:custGeom>
            <a:avLst/>
            <a:gdLst/>
            <a:ahLst/>
            <a:cxnLst/>
            <a:rect l="l" t="t" r="r" b="b"/>
            <a:pathLst>
              <a:path w="2071751" h="785749">
                <a:moveTo>
                  <a:pt x="0" y="392811"/>
                </a:moveTo>
                <a:cubicBezTo>
                  <a:pt x="0" y="175895"/>
                  <a:pt x="463804" y="0"/>
                  <a:pt x="1035939" y="0"/>
                </a:cubicBezTo>
                <a:cubicBezTo>
                  <a:pt x="1607947" y="0"/>
                  <a:pt x="2071751" y="175895"/>
                  <a:pt x="2071751" y="392811"/>
                </a:cubicBezTo>
                <a:cubicBezTo>
                  <a:pt x="2071751" y="609854"/>
                  <a:pt x="1607947" y="785749"/>
                  <a:pt x="1035939" y="785749"/>
                </a:cubicBezTo>
                <a:cubicBezTo>
                  <a:pt x="463804" y="785749"/>
                  <a:pt x="0" y="609854"/>
                  <a:pt x="0" y="39281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37987" y="1773301"/>
            <a:ext cx="2097151" cy="811149"/>
          </a:xfrm>
          <a:custGeom>
            <a:avLst/>
            <a:gdLst/>
            <a:ahLst/>
            <a:cxnLst/>
            <a:rect l="l" t="t" r="r" b="b"/>
            <a:pathLst>
              <a:path w="2097151" h="811149">
                <a:moveTo>
                  <a:pt x="12700" y="405511"/>
                </a:moveTo>
                <a:cubicBezTo>
                  <a:pt x="12700" y="188595"/>
                  <a:pt x="476504" y="12700"/>
                  <a:pt x="1048639" y="12700"/>
                </a:cubicBezTo>
                <a:cubicBezTo>
                  <a:pt x="1620647" y="12700"/>
                  <a:pt x="2084451" y="188595"/>
                  <a:pt x="2084451" y="405511"/>
                </a:cubicBezTo>
                <a:cubicBezTo>
                  <a:pt x="2084451" y="622554"/>
                  <a:pt x="1620647" y="798449"/>
                  <a:pt x="1048639" y="798449"/>
                </a:cubicBezTo>
                <a:cubicBezTo>
                  <a:pt x="476504" y="798449"/>
                  <a:pt x="12700" y="622554"/>
                  <a:pt x="12700" y="405511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6297930" y="1947418"/>
            <a:ext cx="1030071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4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700">
              <a:latin typeface="Calibri"/>
              <a:cs typeface="Calibri"/>
            </a:endParaRPr>
          </a:p>
          <a:p>
            <a:pPr marL="69341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Hình ảnh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679313" y="3071876"/>
            <a:ext cx="2071624" cy="785749"/>
          </a:xfrm>
          <a:custGeom>
            <a:avLst/>
            <a:gdLst/>
            <a:ahLst/>
            <a:cxnLst/>
            <a:rect l="l" t="t" r="r" b="b"/>
            <a:pathLst>
              <a:path w="2071624" h="785749">
                <a:moveTo>
                  <a:pt x="0" y="392811"/>
                </a:moveTo>
                <a:cubicBezTo>
                  <a:pt x="0" y="175895"/>
                  <a:pt x="463677" y="0"/>
                  <a:pt x="1035812" y="0"/>
                </a:cubicBezTo>
                <a:cubicBezTo>
                  <a:pt x="1607947" y="0"/>
                  <a:pt x="2071624" y="175895"/>
                  <a:pt x="2071624" y="392811"/>
                </a:cubicBezTo>
                <a:cubicBezTo>
                  <a:pt x="2071624" y="609854"/>
                  <a:pt x="1607947" y="785749"/>
                  <a:pt x="1035812" y="785749"/>
                </a:cubicBezTo>
                <a:cubicBezTo>
                  <a:pt x="463677" y="785749"/>
                  <a:pt x="0" y="609854"/>
                  <a:pt x="0" y="392811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66613" y="3059176"/>
            <a:ext cx="2097024" cy="811149"/>
          </a:xfrm>
          <a:custGeom>
            <a:avLst/>
            <a:gdLst/>
            <a:ahLst/>
            <a:cxnLst/>
            <a:rect l="l" t="t" r="r" b="b"/>
            <a:pathLst>
              <a:path w="2097024" h="811149">
                <a:moveTo>
                  <a:pt x="12700" y="405511"/>
                </a:moveTo>
                <a:cubicBezTo>
                  <a:pt x="12700" y="188595"/>
                  <a:pt x="476377" y="12700"/>
                  <a:pt x="1048512" y="12700"/>
                </a:cubicBezTo>
                <a:cubicBezTo>
                  <a:pt x="1620647" y="12700"/>
                  <a:pt x="2084324" y="188595"/>
                  <a:pt x="2084324" y="405511"/>
                </a:cubicBezTo>
                <a:cubicBezTo>
                  <a:pt x="2084324" y="622554"/>
                  <a:pt x="1620647" y="798449"/>
                  <a:pt x="1048512" y="798449"/>
                </a:cubicBezTo>
                <a:cubicBezTo>
                  <a:pt x="476377" y="798449"/>
                  <a:pt x="12700" y="622554"/>
                  <a:pt x="12700" y="405511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6226556" y="3233420"/>
            <a:ext cx="1030071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400">
              <a:latin typeface="Calibri"/>
              <a:cs typeface="Calibri"/>
            </a:endParaRPr>
          </a:p>
          <a:p>
            <a:pPr marL="214122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Menu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250563" y="4857750"/>
            <a:ext cx="2071624" cy="785812"/>
          </a:xfrm>
          <a:custGeom>
            <a:avLst/>
            <a:gdLst/>
            <a:ahLst/>
            <a:cxnLst/>
            <a:rect l="l" t="t" r="r" b="b"/>
            <a:pathLst>
              <a:path w="2071624" h="785812">
                <a:moveTo>
                  <a:pt x="0" y="392938"/>
                </a:moveTo>
                <a:cubicBezTo>
                  <a:pt x="0" y="175895"/>
                  <a:pt x="463677" y="0"/>
                  <a:pt x="1035812" y="0"/>
                </a:cubicBezTo>
                <a:cubicBezTo>
                  <a:pt x="1607947" y="0"/>
                  <a:pt x="2071624" y="175895"/>
                  <a:pt x="2071624" y="392938"/>
                </a:cubicBezTo>
                <a:cubicBezTo>
                  <a:pt x="2071624" y="609854"/>
                  <a:pt x="1607947" y="785812"/>
                  <a:pt x="1035812" y="785812"/>
                </a:cubicBezTo>
                <a:cubicBezTo>
                  <a:pt x="463677" y="785812"/>
                  <a:pt x="0" y="609854"/>
                  <a:pt x="0" y="39293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237863" y="4845050"/>
            <a:ext cx="2097024" cy="811212"/>
          </a:xfrm>
          <a:custGeom>
            <a:avLst/>
            <a:gdLst/>
            <a:ahLst/>
            <a:cxnLst/>
            <a:rect l="l" t="t" r="r" b="b"/>
            <a:pathLst>
              <a:path w="2097024" h="811212">
                <a:moveTo>
                  <a:pt x="12700" y="405638"/>
                </a:moveTo>
                <a:cubicBezTo>
                  <a:pt x="12700" y="188595"/>
                  <a:pt x="476377" y="12700"/>
                  <a:pt x="1048512" y="12700"/>
                </a:cubicBezTo>
                <a:cubicBezTo>
                  <a:pt x="1620647" y="12700"/>
                  <a:pt x="2084324" y="188595"/>
                  <a:pt x="2084324" y="405638"/>
                </a:cubicBezTo>
                <a:cubicBezTo>
                  <a:pt x="2084324" y="622554"/>
                  <a:pt x="1620647" y="798512"/>
                  <a:pt x="1048512" y="798512"/>
                </a:cubicBezTo>
                <a:cubicBezTo>
                  <a:pt x="476377" y="798512"/>
                  <a:pt x="12700" y="622554"/>
                  <a:pt x="12700" y="405638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4797552" y="5019548"/>
            <a:ext cx="1030325" cy="5029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9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500">
              <a:latin typeface="Calibri"/>
              <a:cs typeface="Calibri"/>
            </a:endParaRPr>
          </a:p>
          <a:p>
            <a:pPr marL="176021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Videos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607812" y="4000500"/>
            <a:ext cx="2071751" cy="785876"/>
          </a:xfrm>
          <a:custGeom>
            <a:avLst/>
            <a:gdLst/>
            <a:ahLst/>
            <a:cxnLst/>
            <a:rect l="l" t="t" r="r" b="b"/>
            <a:pathLst>
              <a:path w="2071751" h="785876">
                <a:moveTo>
                  <a:pt x="0" y="392938"/>
                </a:moveTo>
                <a:cubicBezTo>
                  <a:pt x="0" y="175895"/>
                  <a:pt x="463804" y="0"/>
                  <a:pt x="1035939" y="0"/>
                </a:cubicBezTo>
                <a:cubicBezTo>
                  <a:pt x="1607947" y="0"/>
                  <a:pt x="2071751" y="175895"/>
                  <a:pt x="2071751" y="392938"/>
                </a:cubicBezTo>
                <a:cubicBezTo>
                  <a:pt x="2071751" y="609854"/>
                  <a:pt x="1607947" y="785876"/>
                  <a:pt x="1035939" y="785876"/>
                </a:cubicBezTo>
                <a:cubicBezTo>
                  <a:pt x="463804" y="785876"/>
                  <a:pt x="0" y="609854"/>
                  <a:pt x="0" y="392938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95112" y="3987800"/>
            <a:ext cx="2097151" cy="811276"/>
          </a:xfrm>
          <a:custGeom>
            <a:avLst/>
            <a:gdLst/>
            <a:ahLst/>
            <a:cxnLst/>
            <a:rect l="l" t="t" r="r" b="b"/>
            <a:pathLst>
              <a:path w="2097151" h="811276">
                <a:moveTo>
                  <a:pt x="12700" y="405638"/>
                </a:moveTo>
                <a:cubicBezTo>
                  <a:pt x="12700" y="188595"/>
                  <a:pt x="476504" y="12700"/>
                  <a:pt x="1048639" y="12700"/>
                </a:cubicBezTo>
                <a:cubicBezTo>
                  <a:pt x="1620647" y="12700"/>
                  <a:pt x="2084451" y="188595"/>
                  <a:pt x="2084451" y="405638"/>
                </a:cubicBezTo>
                <a:cubicBezTo>
                  <a:pt x="2084451" y="622554"/>
                  <a:pt x="1620647" y="798576"/>
                  <a:pt x="1048639" y="798576"/>
                </a:cubicBezTo>
                <a:cubicBezTo>
                  <a:pt x="476504" y="798576"/>
                  <a:pt x="12700" y="622554"/>
                  <a:pt x="12700" y="405638"/>
                </a:cubicBezTo>
                <a:close/>
              </a:path>
            </a:pathLst>
          </a:custGeom>
          <a:ln w="25400">
            <a:solidFill>
              <a:srgbClr val="385D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6154928" y="4162044"/>
            <a:ext cx="1030325" cy="2286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1F497D"/>
                </a:solidFill>
                <a:latin typeface="Calibri"/>
                <a:cs typeface="Calibri"/>
              </a:rPr>
              <a:t>WEB PAGE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301232" y="4436427"/>
            <a:ext cx="737775" cy="22885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C00000"/>
                </a:solidFill>
                <a:latin typeface="Calibri"/>
                <a:cs typeface="Calibri"/>
              </a:rPr>
              <a:t>Sự kiện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7214" y="130621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 WEBPAGE-WEBSITE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190" y="1524"/>
            <a:ext cx="563118" cy="785622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1089406" y="230505"/>
            <a:ext cx="1309497" cy="242823"/>
          </a:xfrm>
          <a:custGeom>
            <a:avLst/>
            <a:gdLst/>
            <a:ahLst/>
            <a:cxnLst/>
            <a:rect l="l" t="t" r="r" b="b"/>
            <a:pathLst>
              <a:path w="1309497" h="242823">
                <a:moveTo>
                  <a:pt x="1114298" y="11049"/>
                </a:moveTo>
                <a:lnTo>
                  <a:pt x="1217168" y="11049"/>
                </a:lnTo>
                <a:lnTo>
                  <a:pt x="1217168" y="17272"/>
                </a:lnTo>
                <a:cubicBezTo>
                  <a:pt x="1205103" y="17145"/>
                  <a:pt x="1196594" y="18288"/>
                  <a:pt x="1191768" y="20574"/>
                </a:cubicBezTo>
                <a:cubicBezTo>
                  <a:pt x="1186942" y="22987"/>
                  <a:pt x="1183513" y="25908"/>
                  <a:pt x="1181735" y="29463"/>
                </a:cubicBezTo>
                <a:cubicBezTo>
                  <a:pt x="1179957" y="33020"/>
                  <a:pt x="1179068" y="41656"/>
                  <a:pt x="1179068" y="55118"/>
                </a:cubicBezTo>
                <a:lnTo>
                  <a:pt x="1179068" y="197739"/>
                </a:lnTo>
                <a:cubicBezTo>
                  <a:pt x="1179068" y="207010"/>
                  <a:pt x="1179957" y="213360"/>
                  <a:pt x="1181735" y="216916"/>
                </a:cubicBezTo>
                <a:cubicBezTo>
                  <a:pt x="1183132" y="219202"/>
                  <a:pt x="1185164" y="220980"/>
                  <a:pt x="1187958" y="221996"/>
                </a:cubicBezTo>
                <a:cubicBezTo>
                  <a:pt x="1190752" y="223139"/>
                  <a:pt x="1199515" y="223774"/>
                  <a:pt x="1214120" y="223774"/>
                </a:cubicBezTo>
                <a:lnTo>
                  <a:pt x="1230630" y="223774"/>
                </a:lnTo>
                <a:cubicBezTo>
                  <a:pt x="1248029" y="223774"/>
                  <a:pt x="1260348" y="222504"/>
                  <a:pt x="1267333" y="219837"/>
                </a:cubicBezTo>
                <a:cubicBezTo>
                  <a:pt x="1274318" y="217297"/>
                  <a:pt x="1280795" y="212725"/>
                  <a:pt x="1286637" y="206248"/>
                </a:cubicBezTo>
                <a:cubicBezTo>
                  <a:pt x="1292352" y="199644"/>
                  <a:pt x="1298194" y="189357"/>
                  <a:pt x="1304036" y="175387"/>
                </a:cubicBezTo>
                <a:lnTo>
                  <a:pt x="1309497" y="176530"/>
                </a:lnTo>
                <a:lnTo>
                  <a:pt x="1290066" y="238125"/>
                </a:lnTo>
                <a:lnTo>
                  <a:pt x="1114298" y="238125"/>
                </a:lnTo>
                <a:lnTo>
                  <a:pt x="1114298" y="231902"/>
                </a:lnTo>
                <a:lnTo>
                  <a:pt x="1122807" y="231902"/>
                </a:lnTo>
                <a:cubicBezTo>
                  <a:pt x="1132459" y="231902"/>
                  <a:pt x="1139317" y="228854"/>
                  <a:pt x="1143381" y="222504"/>
                </a:cubicBezTo>
                <a:cubicBezTo>
                  <a:pt x="1145794" y="218948"/>
                  <a:pt x="1146937" y="210693"/>
                  <a:pt x="1146937" y="197739"/>
                </a:cubicBezTo>
                <a:lnTo>
                  <a:pt x="1146937" y="51308"/>
                </a:lnTo>
                <a:cubicBezTo>
                  <a:pt x="1146937" y="37084"/>
                  <a:pt x="1145413" y="28194"/>
                  <a:pt x="1142238" y="24638"/>
                </a:cubicBezTo>
                <a:cubicBezTo>
                  <a:pt x="1137920" y="19685"/>
                  <a:pt x="1131443" y="17272"/>
                  <a:pt x="1122807" y="17272"/>
                </a:cubicBezTo>
                <a:lnTo>
                  <a:pt x="1114298" y="17272"/>
                </a:lnTo>
                <a:close/>
                <a:moveTo>
                  <a:pt x="808354" y="11049"/>
                </a:moveTo>
                <a:lnTo>
                  <a:pt x="872617" y="11049"/>
                </a:lnTo>
                <a:lnTo>
                  <a:pt x="955040" y="188722"/>
                </a:lnTo>
                <a:lnTo>
                  <a:pt x="1036066" y="11049"/>
                </a:lnTo>
                <a:lnTo>
                  <a:pt x="1100328" y="11049"/>
                </a:lnTo>
                <a:lnTo>
                  <a:pt x="1100328" y="17272"/>
                </a:lnTo>
                <a:lnTo>
                  <a:pt x="1092454" y="17272"/>
                </a:lnTo>
                <a:cubicBezTo>
                  <a:pt x="1082802" y="17272"/>
                  <a:pt x="1075944" y="20193"/>
                  <a:pt x="1071880" y="26035"/>
                </a:cubicBezTo>
                <a:cubicBezTo>
                  <a:pt x="1069467" y="29591"/>
                  <a:pt x="1068197" y="37719"/>
                  <a:pt x="1068197" y="50419"/>
                </a:cubicBezTo>
                <a:lnTo>
                  <a:pt x="1068197" y="198755"/>
                </a:lnTo>
                <a:cubicBezTo>
                  <a:pt x="1068197" y="212725"/>
                  <a:pt x="1069721" y="221488"/>
                  <a:pt x="1072896" y="224917"/>
                </a:cubicBezTo>
                <a:cubicBezTo>
                  <a:pt x="1076960" y="229616"/>
                  <a:pt x="1083564" y="231902"/>
                  <a:pt x="1092454" y="231902"/>
                </a:cubicBezTo>
                <a:lnTo>
                  <a:pt x="1100328" y="231902"/>
                </a:lnTo>
                <a:lnTo>
                  <a:pt x="1100328" y="238125"/>
                </a:lnTo>
                <a:lnTo>
                  <a:pt x="1003935" y="238125"/>
                </a:lnTo>
                <a:lnTo>
                  <a:pt x="1003935" y="231902"/>
                </a:lnTo>
                <a:lnTo>
                  <a:pt x="1011936" y="231902"/>
                </a:lnTo>
                <a:cubicBezTo>
                  <a:pt x="1021588" y="231902"/>
                  <a:pt x="1028446" y="228981"/>
                  <a:pt x="1032383" y="223266"/>
                </a:cubicBezTo>
                <a:cubicBezTo>
                  <a:pt x="1034796" y="219710"/>
                  <a:pt x="1036066" y="211455"/>
                  <a:pt x="1036066" y="198755"/>
                </a:cubicBezTo>
                <a:lnTo>
                  <a:pt x="1036066" y="47117"/>
                </a:lnTo>
                <a:lnTo>
                  <a:pt x="948436" y="238125"/>
                </a:lnTo>
                <a:lnTo>
                  <a:pt x="942975" y="238125"/>
                </a:lnTo>
                <a:lnTo>
                  <a:pt x="855218" y="47117"/>
                </a:lnTo>
                <a:lnTo>
                  <a:pt x="855218" y="198755"/>
                </a:lnTo>
                <a:cubicBezTo>
                  <a:pt x="855218" y="212725"/>
                  <a:pt x="856742" y="221488"/>
                  <a:pt x="859790" y="224917"/>
                </a:cubicBezTo>
                <a:cubicBezTo>
                  <a:pt x="863854" y="229616"/>
                  <a:pt x="870331" y="231902"/>
                  <a:pt x="879348" y="231902"/>
                </a:cubicBezTo>
                <a:lnTo>
                  <a:pt x="887348" y="231902"/>
                </a:lnTo>
                <a:lnTo>
                  <a:pt x="887348" y="238125"/>
                </a:lnTo>
                <a:lnTo>
                  <a:pt x="808354" y="238125"/>
                </a:lnTo>
                <a:lnTo>
                  <a:pt x="808354" y="231902"/>
                </a:lnTo>
                <a:lnTo>
                  <a:pt x="816356" y="231902"/>
                </a:lnTo>
                <a:cubicBezTo>
                  <a:pt x="826008" y="231902"/>
                  <a:pt x="832739" y="228981"/>
                  <a:pt x="836803" y="223266"/>
                </a:cubicBezTo>
                <a:cubicBezTo>
                  <a:pt x="839216" y="219710"/>
                  <a:pt x="840486" y="211455"/>
                  <a:pt x="840486" y="198755"/>
                </a:cubicBezTo>
                <a:lnTo>
                  <a:pt x="840486" y="50419"/>
                </a:lnTo>
                <a:cubicBezTo>
                  <a:pt x="840486" y="40386"/>
                  <a:pt x="839343" y="33147"/>
                  <a:pt x="837184" y="28701"/>
                </a:cubicBezTo>
                <a:cubicBezTo>
                  <a:pt x="835533" y="25400"/>
                  <a:pt x="832739" y="22733"/>
                  <a:pt x="828548" y="20574"/>
                </a:cubicBezTo>
                <a:cubicBezTo>
                  <a:pt x="824357" y="18414"/>
                  <a:pt x="817626" y="17272"/>
                  <a:pt x="808354" y="17272"/>
                </a:cubicBezTo>
                <a:close/>
                <a:moveTo>
                  <a:pt x="606170" y="11049"/>
                </a:moveTo>
                <a:lnTo>
                  <a:pt x="791464" y="11049"/>
                </a:lnTo>
                <a:lnTo>
                  <a:pt x="794004" y="64388"/>
                </a:lnTo>
                <a:lnTo>
                  <a:pt x="787654" y="64388"/>
                </a:lnTo>
                <a:cubicBezTo>
                  <a:pt x="786384" y="54991"/>
                  <a:pt x="784733" y="48260"/>
                  <a:pt x="782573" y="44196"/>
                </a:cubicBezTo>
                <a:cubicBezTo>
                  <a:pt x="779145" y="37719"/>
                  <a:pt x="774573" y="33020"/>
                  <a:pt x="768858" y="29972"/>
                </a:cubicBezTo>
                <a:cubicBezTo>
                  <a:pt x="763016" y="26797"/>
                  <a:pt x="755523" y="25273"/>
                  <a:pt x="746125" y="25273"/>
                </a:cubicBezTo>
                <a:lnTo>
                  <a:pt x="714120" y="25273"/>
                </a:lnTo>
                <a:lnTo>
                  <a:pt x="714120" y="198755"/>
                </a:lnTo>
                <a:cubicBezTo>
                  <a:pt x="714120" y="212725"/>
                  <a:pt x="715645" y="221488"/>
                  <a:pt x="718693" y="224917"/>
                </a:cubicBezTo>
                <a:cubicBezTo>
                  <a:pt x="722884" y="229616"/>
                  <a:pt x="729488" y="231902"/>
                  <a:pt x="738251" y="231902"/>
                </a:cubicBezTo>
                <a:lnTo>
                  <a:pt x="746125" y="231902"/>
                </a:lnTo>
                <a:lnTo>
                  <a:pt x="746125" y="238125"/>
                </a:lnTo>
                <a:lnTo>
                  <a:pt x="649859" y="238125"/>
                </a:lnTo>
                <a:lnTo>
                  <a:pt x="649859" y="231902"/>
                </a:lnTo>
                <a:lnTo>
                  <a:pt x="657860" y="231902"/>
                </a:lnTo>
                <a:cubicBezTo>
                  <a:pt x="667512" y="231902"/>
                  <a:pt x="674243" y="228981"/>
                  <a:pt x="678307" y="223266"/>
                </a:cubicBezTo>
                <a:cubicBezTo>
                  <a:pt x="680720" y="219710"/>
                  <a:pt x="681990" y="211455"/>
                  <a:pt x="681990" y="198755"/>
                </a:cubicBezTo>
                <a:lnTo>
                  <a:pt x="681990" y="25273"/>
                </a:lnTo>
                <a:lnTo>
                  <a:pt x="654685" y="25273"/>
                </a:lnTo>
                <a:cubicBezTo>
                  <a:pt x="644144" y="25273"/>
                  <a:pt x="636523" y="26162"/>
                  <a:pt x="632079" y="27686"/>
                </a:cubicBezTo>
                <a:cubicBezTo>
                  <a:pt x="626237" y="29845"/>
                  <a:pt x="621284" y="33909"/>
                  <a:pt x="617220" y="39877"/>
                </a:cubicBezTo>
                <a:cubicBezTo>
                  <a:pt x="613029" y="45974"/>
                  <a:pt x="610616" y="54101"/>
                  <a:pt x="609854" y="64388"/>
                </a:cubicBezTo>
                <a:lnTo>
                  <a:pt x="603504" y="64388"/>
                </a:lnTo>
                <a:close/>
                <a:moveTo>
                  <a:pt x="351282" y="11049"/>
                </a:moveTo>
                <a:lnTo>
                  <a:pt x="448564" y="11049"/>
                </a:lnTo>
                <a:lnTo>
                  <a:pt x="448564" y="17272"/>
                </a:lnTo>
                <a:lnTo>
                  <a:pt x="440436" y="17272"/>
                </a:lnTo>
                <a:cubicBezTo>
                  <a:pt x="434975" y="17272"/>
                  <a:pt x="429895" y="18542"/>
                  <a:pt x="425196" y="21082"/>
                </a:cubicBezTo>
                <a:cubicBezTo>
                  <a:pt x="421640" y="22860"/>
                  <a:pt x="419227" y="25654"/>
                  <a:pt x="417957" y="29210"/>
                </a:cubicBezTo>
                <a:cubicBezTo>
                  <a:pt x="416560" y="32893"/>
                  <a:pt x="415925" y="40259"/>
                  <a:pt x="415925" y="51435"/>
                </a:cubicBezTo>
                <a:lnTo>
                  <a:pt x="415925" y="116459"/>
                </a:lnTo>
                <a:lnTo>
                  <a:pt x="521462" y="116459"/>
                </a:lnTo>
                <a:lnTo>
                  <a:pt x="521462" y="51435"/>
                </a:lnTo>
                <a:cubicBezTo>
                  <a:pt x="521462" y="39877"/>
                  <a:pt x="520700" y="32131"/>
                  <a:pt x="519176" y="28448"/>
                </a:cubicBezTo>
                <a:cubicBezTo>
                  <a:pt x="518160" y="25654"/>
                  <a:pt x="515747" y="23368"/>
                  <a:pt x="512191" y="21336"/>
                </a:cubicBezTo>
                <a:cubicBezTo>
                  <a:pt x="507365" y="18669"/>
                  <a:pt x="502285" y="17272"/>
                  <a:pt x="496951" y="17272"/>
                </a:cubicBezTo>
                <a:lnTo>
                  <a:pt x="488950" y="17272"/>
                </a:lnTo>
                <a:lnTo>
                  <a:pt x="488950" y="11049"/>
                </a:lnTo>
                <a:lnTo>
                  <a:pt x="585978" y="11049"/>
                </a:lnTo>
                <a:lnTo>
                  <a:pt x="585978" y="17272"/>
                </a:lnTo>
                <a:lnTo>
                  <a:pt x="577976" y="17272"/>
                </a:lnTo>
                <a:cubicBezTo>
                  <a:pt x="572643" y="17272"/>
                  <a:pt x="567563" y="18542"/>
                  <a:pt x="562737" y="21082"/>
                </a:cubicBezTo>
                <a:cubicBezTo>
                  <a:pt x="559181" y="22860"/>
                  <a:pt x="556768" y="25654"/>
                  <a:pt x="555498" y="29210"/>
                </a:cubicBezTo>
                <a:cubicBezTo>
                  <a:pt x="554228" y="32893"/>
                  <a:pt x="553593" y="40259"/>
                  <a:pt x="553593" y="51435"/>
                </a:cubicBezTo>
                <a:lnTo>
                  <a:pt x="553593" y="197993"/>
                </a:lnTo>
                <a:cubicBezTo>
                  <a:pt x="553593" y="209423"/>
                  <a:pt x="554228" y="217043"/>
                  <a:pt x="555751" y="220726"/>
                </a:cubicBezTo>
                <a:cubicBezTo>
                  <a:pt x="556895" y="223520"/>
                  <a:pt x="559181" y="225933"/>
                  <a:pt x="562610" y="227965"/>
                </a:cubicBezTo>
                <a:cubicBezTo>
                  <a:pt x="567563" y="230632"/>
                  <a:pt x="572643" y="231902"/>
                  <a:pt x="577976" y="231902"/>
                </a:cubicBezTo>
                <a:lnTo>
                  <a:pt x="585978" y="231902"/>
                </a:lnTo>
                <a:lnTo>
                  <a:pt x="585978" y="238125"/>
                </a:lnTo>
                <a:lnTo>
                  <a:pt x="488950" y="238125"/>
                </a:lnTo>
                <a:lnTo>
                  <a:pt x="488950" y="231902"/>
                </a:lnTo>
                <a:lnTo>
                  <a:pt x="496951" y="231902"/>
                </a:lnTo>
                <a:cubicBezTo>
                  <a:pt x="506222" y="231902"/>
                  <a:pt x="512953" y="229235"/>
                  <a:pt x="517271" y="223774"/>
                </a:cubicBezTo>
                <a:cubicBezTo>
                  <a:pt x="520065" y="220091"/>
                  <a:pt x="521462" y="211582"/>
                  <a:pt x="521462" y="197993"/>
                </a:cubicBezTo>
                <a:lnTo>
                  <a:pt x="521462" y="128778"/>
                </a:lnTo>
                <a:lnTo>
                  <a:pt x="415925" y="128778"/>
                </a:lnTo>
                <a:lnTo>
                  <a:pt x="415925" y="197993"/>
                </a:lnTo>
                <a:cubicBezTo>
                  <a:pt x="415925" y="209423"/>
                  <a:pt x="416687" y="217043"/>
                  <a:pt x="418084" y="220726"/>
                </a:cubicBezTo>
                <a:cubicBezTo>
                  <a:pt x="419227" y="223520"/>
                  <a:pt x="421513" y="225933"/>
                  <a:pt x="425196" y="227965"/>
                </a:cubicBezTo>
                <a:cubicBezTo>
                  <a:pt x="429895" y="230632"/>
                  <a:pt x="434975" y="231902"/>
                  <a:pt x="440436" y="231902"/>
                </a:cubicBezTo>
                <a:lnTo>
                  <a:pt x="448564" y="231902"/>
                </a:lnTo>
                <a:lnTo>
                  <a:pt x="448564" y="238125"/>
                </a:lnTo>
                <a:lnTo>
                  <a:pt x="351282" y="238125"/>
                </a:lnTo>
                <a:lnTo>
                  <a:pt x="351282" y="231902"/>
                </a:lnTo>
                <a:lnTo>
                  <a:pt x="359283" y="231902"/>
                </a:lnTo>
                <a:cubicBezTo>
                  <a:pt x="368681" y="231902"/>
                  <a:pt x="375539" y="229235"/>
                  <a:pt x="379730" y="223774"/>
                </a:cubicBezTo>
                <a:cubicBezTo>
                  <a:pt x="382397" y="220091"/>
                  <a:pt x="383794" y="211582"/>
                  <a:pt x="383794" y="197993"/>
                </a:cubicBezTo>
                <a:lnTo>
                  <a:pt x="383794" y="51435"/>
                </a:lnTo>
                <a:cubicBezTo>
                  <a:pt x="383794" y="39877"/>
                  <a:pt x="383032" y="32131"/>
                  <a:pt x="381635" y="28448"/>
                </a:cubicBezTo>
                <a:cubicBezTo>
                  <a:pt x="380492" y="25654"/>
                  <a:pt x="378206" y="23368"/>
                  <a:pt x="374777" y="21336"/>
                </a:cubicBezTo>
                <a:cubicBezTo>
                  <a:pt x="369824" y="18669"/>
                  <a:pt x="364744" y="17272"/>
                  <a:pt x="359283" y="17272"/>
                </a:cubicBezTo>
                <a:lnTo>
                  <a:pt x="351282" y="17272"/>
                </a:lnTo>
                <a:close/>
                <a:moveTo>
                  <a:pt x="71323" y="6350"/>
                </a:moveTo>
                <a:cubicBezTo>
                  <a:pt x="89738" y="6350"/>
                  <a:pt x="105117" y="12319"/>
                  <a:pt x="117449" y="24130"/>
                </a:cubicBezTo>
                <a:cubicBezTo>
                  <a:pt x="129794" y="35941"/>
                  <a:pt x="135953" y="49911"/>
                  <a:pt x="135953" y="66039"/>
                </a:cubicBezTo>
                <a:cubicBezTo>
                  <a:pt x="135953" y="77470"/>
                  <a:pt x="133273" y="89026"/>
                  <a:pt x="127914" y="100457"/>
                </a:cubicBezTo>
                <a:cubicBezTo>
                  <a:pt x="119659" y="118618"/>
                  <a:pt x="106261" y="137668"/>
                  <a:pt x="87731" y="157988"/>
                </a:cubicBezTo>
                <a:cubicBezTo>
                  <a:pt x="59944" y="188341"/>
                  <a:pt x="42583" y="206629"/>
                  <a:pt x="35661" y="212852"/>
                </a:cubicBezTo>
                <a:lnTo>
                  <a:pt x="94932" y="212852"/>
                </a:lnTo>
                <a:cubicBezTo>
                  <a:pt x="106984" y="212852"/>
                  <a:pt x="115443" y="212344"/>
                  <a:pt x="120294" y="211455"/>
                </a:cubicBezTo>
                <a:cubicBezTo>
                  <a:pt x="125158" y="210566"/>
                  <a:pt x="129540" y="208788"/>
                  <a:pt x="133438" y="206121"/>
                </a:cubicBezTo>
                <a:cubicBezTo>
                  <a:pt x="137350" y="203327"/>
                  <a:pt x="140754" y="199390"/>
                  <a:pt x="143662" y="194437"/>
                </a:cubicBezTo>
                <a:lnTo>
                  <a:pt x="149847" y="194437"/>
                </a:lnTo>
                <a:lnTo>
                  <a:pt x="133947" y="238125"/>
                </a:lnTo>
                <a:lnTo>
                  <a:pt x="0" y="238125"/>
                </a:lnTo>
                <a:lnTo>
                  <a:pt x="0" y="231902"/>
                </a:lnTo>
                <a:cubicBezTo>
                  <a:pt x="39408" y="195961"/>
                  <a:pt x="67144" y="166624"/>
                  <a:pt x="83210" y="143891"/>
                </a:cubicBezTo>
                <a:cubicBezTo>
                  <a:pt x="99288" y="121031"/>
                  <a:pt x="107327" y="100330"/>
                  <a:pt x="107327" y="81407"/>
                </a:cubicBezTo>
                <a:cubicBezTo>
                  <a:pt x="107327" y="67056"/>
                  <a:pt x="102920" y="55118"/>
                  <a:pt x="94094" y="45974"/>
                </a:cubicBezTo>
                <a:cubicBezTo>
                  <a:pt x="85280" y="36702"/>
                  <a:pt x="74726" y="32004"/>
                  <a:pt x="62458" y="32004"/>
                </a:cubicBezTo>
                <a:cubicBezTo>
                  <a:pt x="51295" y="32004"/>
                  <a:pt x="41275" y="35306"/>
                  <a:pt x="32397" y="41783"/>
                </a:cubicBezTo>
                <a:cubicBezTo>
                  <a:pt x="23520" y="48387"/>
                  <a:pt x="16967" y="57912"/>
                  <a:pt x="12725" y="70485"/>
                </a:cubicBezTo>
                <a:lnTo>
                  <a:pt x="6527" y="70485"/>
                </a:lnTo>
                <a:cubicBezTo>
                  <a:pt x="9321" y="49911"/>
                  <a:pt x="16497" y="34036"/>
                  <a:pt x="28041" y="22987"/>
                </a:cubicBezTo>
                <a:cubicBezTo>
                  <a:pt x="39598" y="11938"/>
                  <a:pt x="54025" y="6350"/>
                  <a:pt x="71323" y="6350"/>
                </a:cubicBezTo>
                <a:close/>
                <a:moveTo>
                  <a:pt x="246761" y="0"/>
                </a:moveTo>
                <a:lnTo>
                  <a:pt x="260223" y="0"/>
                </a:lnTo>
                <a:lnTo>
                  <a:pt x="177977" y="242824"/>
                </a:lnTo>
                <a:lnTo>
                  <a:pt x="164592" y="2428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424811" y="241554"/>
            <a:ext cx="1440560" cy="284226"/>
          </a:xfrm>
          <a:custGeom>
            <a:avLst/>
            <a:gdLst/>
            <a:ahLst/>
            <a:cxnLst/>
            <a:rect l="l" t="t" r="r" b="b"/>
            <a:pathLst>
              <a:path w="1440560" h="284226">
                <a:moveTo>
                  <a:pt x="1412240" y="193548"/>
                </a:moveTo>
                <a:cubicBezTo>
                  <a:pt x="1419606" y="193548"/>
                  <a:pt x="1426210" y="196850"/>
                  <a:pt x="1431925" y="203200"/>
                </a:cubicBezTo>
                <a:cubicBezTo>
                  <a:pt x="1437640" y="209677"/>
                  <a:pt x="1440560" y="218186"/>
                  <a:pt x="1440560" y="228727"/>
                </a:cubicBezTo>
                <a:cubicBezTo>
                  <a:pt x="1440560" y="240284"/>
                  <a:pt x="1436497" y="250952"/>
                  <a:pt x="1428623" y="260858"/>
                </a:cubicBezTo>
                <a:cubicBezTo>
                  <a:pt x="1420622" y="270637"/>
                  <a:pt x="1407922" y="278511"/>
                  <a:pt x="1390650" y="284226"/>
                </a:cubicBezTo>
                <a:lnTo>
                  <a:pt x="1390650" y="276860"/>
                </a:lnTo>
                <a:cubicBezTo>
                  <a:pt x="1402207" y="273050"/>
                  <a:pt x="1411097" y="267081"/>
                  <a:pt x="1417320" y="259080"/>
                </a:cubicBezTo>
                <a:cubicBezTo>
                  <a:pt x="1423670" y="251206"/>
                  <a:pt x="1426845" y="242697"/>
                  <a:pt x="1426845" y="233807"/>
                </a:cubicBezTo>
                <a:cubicBezTo>
                  <a:pt x="1426845" y="231648"/>
                  <a:pt x="1426337" y="229870"/>
                  <a:pt x="1425321" y="228473"/>
                </a:cubicBezTo>
                <a:cubicBezTo>
                  <a:pt x="1424559" y="227457"/>
                  <a:pt x="1423797" y="226949"/>
                  <a:pt x="1422908" y="226949"/>
                </a:cubicBezTo>
                <a:cubicBezTo>
                  <a:pt x="1421765" y="226949"/>
                  <a:pt x="1419098" y="227965"/>
                  <a:pt x="1414907" y="230251"/>
                </a:cubicBezTo>
                <a:cubicBezTo>
                  <a:pt x="1412875" y="231267"/>
                  <a:pt x="1410842" y="231775"/>
                  <a:pt x="1408557" y="231775"/>
                </a:cubicBezTo>
                <a:cubicBezTo>
                  <a:pt x="1403096" y="231775"/>
                  <a:pt x="1398778" y="230124"/>
                  <a:pt x="1395476" y="226949"/>
                </a:cubicBezTo>
                <a:cubicBezTo>
                  <a:pt x="1392301" y="223647"/>
                  <a:pt x="1390650" y="219202"/>
                  <a:pt x="1390650" y="213487"/>
                </a:cubicBezTo>
                <a:cubicBezTo>
                  <a:pt x="1390650" y="208026"/>
                  <a:pt x="1392682" y="203327"/>
                  <a:pt x="1396873" y="199390"/>
                </a:cubicBezTo>
                <a:cubicBezTo>
                  <a:pt x="1401064" y="195580"/>
                  <a:pt x="1406271" y="193548"/>
                  <a:pt x="1412240" y="193548"/>
                </a:cubicBezTo>
                <a:close/>
                <a:moveTo>
                  <a:pt x="21590" y="193548"/>
                </a:moveTo>
                <a:cubicBezTo>
                  <a:pt x="28956" y="193548"/>
                  <a:pt x="35560" y="196850"/>
                  <a:pt x="41275" y="203200"/>
                </a:cubicBezTo>
                <a:cubicBezTo>
                  <a:pt x="46990" y="209677"/>
                  <a:pt x="49911" y="218186"/>
                  <a:pt x="49911" y="228727"/>
                </a:cubicBezTo>
                <a:cubicBezTo>
                  <a:pt x="49911" y="240284"/>
                  <a:pt x="45847" y="250952"/>
                  <a:pt x="37973" y="260858"/>
                </a:cubicBezTo>
                <a:cubicBezTo>
                  <a:pt x="29972" y="270637"/>
                  <a:pt x="17272" y="278511"/>
                  <a:pt x="0" y="284226"/>
                </a:cubicBezTo>
                <a:lnTo>
                  <a:pt x="0" y="276860"/>
                </a:lnTo>
                <a:cubicBezTo>
                  <a:pt x="11557" y="273050"/>
                  <a:pt x="20447" y="267081"/>
                  <a:pt x="26670" y="259080"/>
                </a:cubicBezTo>
                <a:cubicBezTo>
                  <a:pt x="33020" y="251206"/>
                  <a:pt x="36195" y="242697"/>
                  <a:pt x="36195" y="233807"/>
                </a:cubicBezTo>
                <a:cubicBezTo>
                  <a:pt x="36195" y="231648"/>
                  <a:pt x="35687" y="229870"/>
                  <a:pt x="34671" y="228473"/>
                </a:cubicBezTo>
                <a:cubicBezTo>
                  <a:pt x="33909" y="227457"/>
                  <a:pt x="33147" y="226949"/>
                  <a:pt x="32258" y="226949"/>
                </a:cubicBezTo>
                <a:cubicBezTo>
                  <a:pt x="31115" y="226949"/>
                  <a:pt x="28448" y="227965"/>
                  <a:pt x="24257" y="230251"/>
                </a:cubicBezTo>
                <a:cubicBezTo>
                  <a:pt x="22225" y="231267"/>
                  <a:pt x="20193" y="231775"/>
                  <a:pt x="17907" y="231775"/>
                </a:cubicBezTo>
                <a:cubicBezTo>
                  <a:pt x="12446" y="231775"/>
                  <a:pt x="8128" y="230124"/>
                  <a:pt x="4826" y="226949"/>
                </a:cubicBezTo>
                <a:cubicBezTo>
                  <a:pt x="1651" y="223647"/>
                  <a:pt x="0" y="219202"/>
                  <a:pt x="0" y="213487"/>
                </a:cubicBezTo>
                <a:cubicBezTo>
                  <a:pt x="0" y="208026"/>
                  <a:pt x="2032" y="203327"/>
                  <a:pt x="6223" y="199390"/>
                </a:cubicBezTo>
                <a:cubicBezTo>
                  <a:pt x="10414" y="195580"/>
                  <a:pt x="15621" y="193548"/>
                  <a:pt x="21590" y="193548"/>
                </a:cubicBezTo>
                <a:close/>
                <a:moveTo>
                  <a:pt x="1169542" y="0"/>
                </a:moveTo>
                <a:lnTo>
                  <a:pt x="1272413" y="0"/>
                </a:lnTo>
                <a:lnTo>
                  <a:pt x="1272413" y="6223"/>
                </a:lnTo>
                <a:cubicBezTo>
                  <a:pt x="1260348" y="6096"/>
                  <a:pt x="1251839" y="7239"/>
                  <a:pt x="1247013" y="9525"/>
                </a:cubicBezTo>
                <a:cubicBezTo>
                  <a:pt x="1242187" y="11938"/>
                  <a:pt x="1238758" y="14859"/>
                  <a:pt x="1236979" y="18414"/>
                </a:cubicBezTo>
                <a:cubicBezTo>
                  <a:pt x="1235202" y="21971"/>
                  <a:pt x="1234313" y="30607"/>
                  <a:pt x="1234313" y="44069"/>
                </a:cubicBezTo>
                <a:lnTo>
                  <a:pt x="1234313" y="186690"/>
                </a:lnTo>
                <a:cubicBezTo>
                  <a:pt x="1234313" y="195961"/>
                  <a:pt x="1235202" y="202311"/>
                  <a:pt x="1236979" y="205867"/>
                </a:cubicBezTo>
                <a:cubicBezTo>
                  <a:pt x="1238377" y="208153"/>
                  <a:pt x="1240409" y="209931"/>
                  <a:pt x="1243203" y="210947"/>
                </a:cubicBezTo>
                <a:cubicBezTo>
                  <a:pt x="1245997" y="212090"/>
                  <a:pt x="1254760" y="212725"/>
                  <a:pt x="1269365" y="212725"/>
                </a:cubicBezTo>
                <a:lnTo>
                  <a:pt x="1285875" y="212725"/>
                </a:lnTo>
                <a:cubicBezTo>
                  <a:pt x="1303273" y="212725"/>
                  <a:pt x="1315592" y="211455"/>
                  <a:pt x="1322578" y="208788"/>
                </a:cubicBezTo>
                <a:cubicBezTo>
                  <a:pt x="1329563" y="206248"/>
                  <a:pt x="1336040" y="201676"/>
                  <a:pt x="1341882" y="195199"/>
                </a:cubicBezTo>
                <a:cubicBezTo>
                  <a:pt x="1347597" y="188595"/>
                  <a:pt x="1353439" y="178308"/>
                  <a:pt x="1359281" y="164338"/>
                </a:cubicBezTo>
                <a:lnTo>
                  <a:pt x="1364742" y="165481"/>
                </a:lnTo>
                <a:lnTo>
                  <a:pt x="1345310" y="227076"/>
                </a:lnTo>
                <a:lnTo>
                  <a:pt x="1169542" y="227076"/>
                </a:lnTo>
                <a:lnTo>
                  <a:pt x="1169542" y="220853"/>
                </a:lnTo>
                <a:lnTo>
                  <a:pt x="1178052" y="220853"/>
                </a:lnTo>
                <a:cubicBezTo>
                  <a:pt x="1187704" y="220853"/>
                  <a:pt x="1194562" y="217805"/>
                  <a:pt x="1198626" y="211455"/>
                </a:cubicBezTo>
                <a:cubicBezTo>
                  <a:pt x="1201039" y="207899"/>
                  <a:pt x="1202182" y="199644"/>
                  <a:pt x="1202182" y="186690"/>
                </a:cubicBezTo>
                <a:lnTo>
                  <a:pt x="1202182" y="40259"/>
                </a:lnTo>
                <a:cubicBezTo>
                  <a:pt x="1202182" y="26035"/>
                  <a:pt x="1200658" y="17145"/>
                  <a:pt x="1197483" y="13589"/>
                </a:cubicBezTo>
                <a:cubicBezTo>
                  <a:pt x="1193165" y="8636"/>
                  <a:pt x="1186688" y="6223"/>
                  <a:pt x="1178052" y="6223"/>
                </a:cubicBezTo>
                <a:lnTo>
                  <a:pt x="1169542" y="6223"/>
                </a:lnTo>
                <a:close/>
                <a:moveTo>
                  <a:pt x="863600" y="0"/>
                </a:moveTo>
                <a:lnTo>
                  <a:pt x="927862" y="0"/>
                </a:lnTo>
                <a:lnTo>
                  <a:pt x="1010285" y="177673"/>
                </a:lnTo>
                <a:lnTo>
                  <a:pt x="1091310" y="0"/>
                </a:lnTo>
                <a:lnTo>
                  <a:pt x="1155573" y="0"/>
                </a:lnTo>
                <a:lnTo>
                  <a:pt x="1155573" y="6223"/>
                </a:lnTo>
                <a:lnTo>
                  <a:pt x="1147698" y="6223"/>
                </a:lnTo>
                <a:cubicBezTo>
                  <a:pt x="1138047" y="6223"/>
                  <a:pt x="1131189" y="9144"/>
                  <a:pt x="1127125" y="14986"/>
                </a:cubicBezTo>
                <a:cubicBezTo>
                  <a:pt x="1124712" y="18542"/>
                  <a:pt x="1123442" y="26670"/>
                  <a:pt x="1123442" y="39370"/>
                </a:cubicBezTo>
                <a:lnTo>
                  <a:pt x="1123442" y="187706"/>
                </a:lnTo>
                <a:cubicBezTo>
                  <a:pt x="1123442" y="201676"/>
                  <a:pt x="1124966" y="210439"/>
                  <a:pt x="1128141" y="213868"/>
                </a:cubicBezTo>
                <a:cubicBezTo>
                  <a:pt x="1132204" y="218567"/>
                  <a:pt x="1138809" y="220853"/>
                  <a:pt x="1147698" y="220853"/>
                </a:cubicBezTo>
                <a:lnTo>
                  <a:pt x="1155573" y="220853"/>
                </a:lnTo>
                <a:lnTo>
                  <a:pt x="1155573" y="227076"/>
                </a:lnTo>
                <a:lnTo>
                  <a:pt x="1059179" y="227076"/>
                </a:lnTo>
                <a:lnTo>
                  <a:pt x="1059179" y="220853"/>
                </a:lnTo>
                <a:lnTo>
                  <a:pt x="1067181" y="220853"/>
                </a:lnTo>
                <a:cubicBezTo>
                  <a:pt x="1076833" y="220853"/>
                  <a:pt x="1083691" y="217932"/>
                  <a:pt x="1087628" y="212217"/>
                </a:cubicBezTo>
                <a:cubicBezTo>
                  <a:pt x="1090041" y="208661"/>
                  <a:pt x="1091310" y="200406"/>
                  <a:pt x="1091310" y="187706"/>
                </a:cubicBezTo>
                <a:lnTo>
                  <a:pt x="1091310" y="36068"/>
                </a:lnTo>
                <a:lnTo>
                  <a:pt x="1003681" y="227076"/>
                </a:lnTo>
                <a:lnTo>
                  <a:pt x="998220" y="227076"/>
                </a:lnTo>
                <a:lnTo>
                  <a:pt x="910463" y="36068"/>
                </a:lnTo>
                <a:lnTo>
                  <a:pt x="910463" y="187706"/>
                </a:lnTo>
                <a:cubicBezTo>
                  <a:pt x="910463" y="201676"/>
                  <a:pt x="911987" y="210439"/>
                  <a:pt x="915035" y="213868"/>
                </a:cubicBezTo>
                <a:cubicBezTo>
                  <a:pt x="919098" y="218567"/>
                  <a:pt x="925576" y="220853"/>
                  <a:pt x="934592" y="220853"/>
                </a:cubicBezTo>
                <a:lnTo>
                  <a:pt x="942594" y="220853"/>
                </a:lnTo>
                <a:lnTo>
                  <a:pt x="942594" y="227076"/>
                </a:lnTo>
                <a:lnTo>
                  <a:pt x="863600" y="227076"/>
                </a:lnTo>
                <a:lnTo>
                  <a:pt x="863600" y="220853"/>
                </a:lnTo>
                <a:lnTo>
                  <a:pt x="871601" y="220853"/>
                </a:lnTo>
                <a:cubicBezTo>
                  <a:pt x="881253" y="220853"/>
                  <a:pt x="887984" y="217932"/>
                  <a:pt x="892048" y="212217"/>
                </a:cubicBezTo>
                <a:cubicBezTo>
                  <a:pt x="894460" y="208661"/>
                  <a:pt x="895731" y="200406"/>
                  <a:pt x="895731" y="187706"/>
                </a:cubicBezTo>
                <a:lnTo>
                  <a:pt x="895731" y="39370"/>
                </a:lnTo>
                <a:cubicBezTo>
                  <a:pt x="895731" y="29337"/>
                  <a:pt x="894588" y="22098"/>
                  <a:pt x="892429" y="17652"/>
                </a:cubicBezTo>
                <a:cubicBezTo>
                  <a:pt x="890778" y="14351"/>
                  <a:pt x="887984" y="11684"/>
                  <a:pt x="883792" y="9525"/>
                </a:cubicBezTo>
                <a:cubicBezTo>
                  <a:pt x="879602" y="7365"/>
                  <a:pt x="872871" y="6223"/>
                  <a:pt x="863600" y="6223"/>
                </a:cubicBezTo>
                <a:close/>
                <a:moveTo>
                  <a:pt x="661416" y="0"/>
                </a:moveTo>
                <a:lnTo>
                  <a:pt x="846709" y="0"/>
                </a:lnTo>
                <a:lnTo>
                  <a:pt x="849248" y="53339"/>
                </a:lnTo>
                <a:lnTo>
                  <a:pt x="842898" y="53339"/>
                </a:lnTo>
                <a:cubicBezTo>
                  <a:pt x="841629" y="43942"/>
                  <a:pt x="839978" y="37211"/>
                  <a:pt x="837819" y="33147"/>
                </a:cubicBezTo>
                <a:cubicBezTo>
                  <a:pt x="834390" y="26670"/>
                  <a:pt x="829817" y="21971"/>
                  <a:pt x="824103" y="18923"/>
                </a:cubicBezTo>
                <a:cubicBezTo>
                  <a:pt x="818261" y="15748"/>
                  <a:pt x="810768" y="14224"/>
                  <a:pt x="801370" y="14224"/>
                </a:cubicBezTo>
                <a:lnTo>
                  <a:pt x="769366" y="14224"/>
                </a:lnTo>
                <a:lnTo>
                  <a:pt x="769366" y="187706"/>
                </a:lnTo>
                <a:cubicBezTo>
                  <a:pt x="769366" y="201676"/>
                  <a:pt x="770890" y="210439"/>
                  <a:pt x="773938" y="213868"/>
                </a:cubicBezTo>
                <a:cubicBezTo>
                  <a:pt x="778129" y="218567"/>
                  <a:pt x="784733" y="220853"/>
                  <a:pt x="793496" y="220853"/>
                </a:cubicBezTo>
                <a:lnTo>
                  <a:pt x="801370" y="220853"/>
                </a:lnTo>
                <a:lnTo>
                  <a:pt x="801370" y="227076"/>
                </a:lnTo>
                <a:lnTo>
                  <a:pt x="705104" y="227076"/>
                </a:lnTo>
                <a:lnTo>
                  <a:pt x="705104" y="220853"/>
                </a:lnTo>
                <a:lnTo>
                  <a:pt x="713105" y="220853"/>
                </a:lnTo>
                <a:cubicBezTo>
                  <a:pt x="722757" y="220853"/>
                  <a:pt x="729488" y="217932"/>
                  <a:pt x="733552" y="212217"/>
                </a:cubicBezTo>
                <a:cubicBezTo>
                  <a:pt x="735965" y="208661"/>
                  <a:pt x="737235" y="200406"/>
                  <a:pt x="737235" y="187706"/>
                </a:cubicBezTo>
                <a:lnTo>
                  <a:pt x="737235" y="14224"/>
                </a:lnTo>
                <a:lnTo>
                  <a:pt x="709930" y="14224"/>
                </a:lnTo>
                <a:cubicBezTo>
                  <a:pt x="699389" y="14224"/>
                  <a:pt x="691769" y="15113"/>
                  <a:pt x="687324" y="16637"/>
                </a:cubicBezTo>
                <a:cubicBezTo>
                  <a:pt x="681482" y="18796"/>
                  <a:pt x="676529" y="22860"/>
                  <a:pt x="672465" y="28828"/>
                </a:cubicBezTo>
                <a:cubicBezTo>
                  <a:pt x="668274" y="34925"/>
                  <a:pt x="665861" y="43052"/>
                  <a:pt x="665099" y="53339"/>
                </a:cubicBezTo>
                <a:lnTo>
                  <a:pt x="658749" y="53339"/>
                </a:lnTo>
                <a:close/>
                <a:moveTo>
                  <a:pt x="406527" y="0"/>
                </a:moveTo>
                <a:lnTo>
                  <a:pt x="503809" y="0"/>
                </a:lnTo>
                <a:lnTo>
                  <a:pt x="503809" y="6223"/>
                </a:lnTo>
                <a:lnTo>
                  <a:pt x="495681" y="6223"/>
                </a:lnTo>
                <a:cubicBezTo>
                  <a:pt x="490220" y="6223"/>
                  <a:pt x="485140" y="7493"/>
                  <a:pt x="480441" y="10033"/>
                </a:cubicBezTo>
                <a:cubicBezTo>
                  <a:pt x="476885" y="11811"/>
                  <a:pt x="474472" y="14605"/>
                  <a:pt x="473202" y="18161"/>
                </a:cubicBezTo>
                <a:cubicBezTo>
                  <a:pt x="471805" y="21844"/>
                  <a:pt x="471170" y="29210"/>
                  <a:pt x="471170" y="40386"/>
                </a:cubicBezTo>
                <a:lnTo>
                  <a:pt x="471170" y="105410"/>
                </a:lnTo>
                <a:lnTo>
                  <a:pt x="576707" y="105410"/>
                </a:lnTo>
                <a:lnTo>
                  <a:pt x="576707" y="40386"/>
                </a:lnTo>
                <a:cubicBezTo>
                  <a:pt x="576707" y="28828"/>
                  <a:pt x="575945" y="21082"/>
                  <a:pt x="574421" y="17399"/>
                </a:cubicBezTo>
                <a:cubicBezTo>
                  <a:pt x="573405" y="14605"/>
                  <a:pt x="570992" y="12319"/>
                  <a:pt x="567436" y="10287"/>
                </a:cubicBezTo>
                <a:cubicBezTo>
                  <a:pt x="562610" y="7620"/>
                  <a:pt x="557530" y="6223"/>
                  <a:pt x="552196" y="6223"/>
                </a:cubicBezTo>
                <a:lnTo>
                  <a:pt x="544195" y="6223"/>
                </a:lnTo>
                <a:lnTo>
                  <a:pt x="544195" y="0"/>
                </a:lnTo>
                <a:lnTo>
                  <a:pt x="641223" y="0"/>
                </a:lnTo>
                <a:lnTo>
                  <a:pt x="641223" y="6223"/>
                </a:lnTo>
                <a:lnTo>
                  <a:pt x="633222" y="6223"/>
                </a:lnTo>
                <a:cubicBezTo>
                  <a:pt x="627888" y="6223"/>
                  <a:pt x="622808" y="7493"/>
                  <a:pt x="617982" y="10033"/>
                </a:cubicBezTo>
                <a:cubicBezTo>
                  <a:pt x="614426" y="11811"/>
                  <a:pt x="612013" y="14605"/>
                  <a:pt x="610743" y="18161"/>
                </a:cubicBezTo>
                <a:cubicBezTo>
                  <a:pt x="609473" y="21844"/>
                  <a:pt x="608838" y="29210"/>
                  <a:pt x="608838" y="40386"/>
                </a:cubicBezTo>
                <a:lnTo>
                  <a:pt x="608838" y="186944"/>
                </a:lnTo>
                <a:cubicBezTo>
                  <a:pt x="608838" y="198374"/>
                  <a:pt x="609473" y="205994"/>
                  <a:pt x="610997" y="209677"/>
                </a:cubicBezTo>
                <a:cubicBezTo>
                  <a:pt x="612140" y="212471"/>
                  <a:pt x="614426" y="214884"/>
                  <a:pt x="617855" y="216916"/>
                </a:cubicBezTo>
                <a:cubicBezTo>
                  <a:pt x="622808" y="219583"/>
                  <a:pt x="627888" y="220853"/>
                  <a:pt x="633222" y="220853"/>
                </a:cubicBezTo>
                <a:lnTo>
                  <a:pt x="641223" y="220853"/>
                </a:lnTo>
                <a:lnTo>
                  <a:pt x="641223" y="227076"/>
                </a:lnTo>
                <a:lnTo>
                  <a:pt x="544195" y="227076"/>
                </a:lnTo>
                <a:lnTo>
                  <a:pt x="544195" y="220853"/>
                </a:lnTo>
                <a:lnTo>
                  <a:pt x="552196" y="220853"/>
                </a:lnTo>
                <a:cubicBezTo>
                  <a:pt x="561467" y="220853"/>
                  <a:pt x="568198" y="218186"/>
                  <a:pt x="572516" y="212725"/>
                </a:cubicBezTo>
                <a:cubicBezTo>
                  <a:pt x="575310" y="209042"/>
                  <a:pt x="576707" y="200533"/>
                  <a:pt x="576707" y="186944"/>
                </a:cubicBezTo>
                <a:lnTo>
                  <a:pt x="576707" y="117729"/>
                </a:lnTo>
                <a:lnTo>
                  <a:pt x="471170" y="117729"/>
                </a:lnTo>
                <a:lnTo>
                  <a:pt x="471170" y="186944"/>
                </a:lnTo>
                <a:cubicBezTo>
                  <a:pt x="471170" y="198374"/>
                  <a:pt x="471932" y="205994"/>
                  <a:pt x="473329" y="209677"/>
                </a:cubicBezTo>
                <a:cubicBezTo>
                  <a:pt x="474472" y="212471"/>
                  <a:pt x="476758" y="214884"/>
                  <a:pt x="480441" y="216916"/>
                </a:cubicBezTo>
                <a:cubicBezTo>
                  <a:pt x="485140" y="219583"/>
                  <a:pt x="490220" y="220853"/>
                  <a:pt x="495681" y="220853"/>
                </a:cubicBezTo>
                <a:lnTo>
                  <a:pt x="503809" y="220853"/>
                </a:lnTo>
                <a:lnTo>
                  <a:pt x="503809" y="227076"/>
                </a:lnTo>
                <a:lnTo>
                  <a:pt x="406527" y="227076"/>
                </a:lnTo>
                <a:lnTo>
                  <a:pt x="406527" y="220853"/>
                </a:lnTo>
                <a:lnTo>
                  <a:pt x="414528" y="220853"/>
                </a:lnTo>
                <a:cubicBezTo>
                  <a:pt x="423926" y="220853"/>
                  <a:pt x="430784" y="218186"/>
                  <a:pt x="434975" y="212725"/>
                </a:cubicBezTo>
                <a:cubicBezTo>
                  <a:pt x="437642" y="209042"/>
                  <a:pt x="439039" y="200533"/>
                  <a:pt x="439039" y="186944"/>
                </a:cubicBezTo>
                <a:lnTo>
                  <a:pt x="439039" y="40386"/>
                </a:lnTo>
                <a:cubicBezTo>
                  <a:pt x="439039" y="28828"/>
                  <a:pt x="438277" y="21082"/>
                  <a:pt x="436880" y="17399"/>
                </a:cubicBezTo>
                <a:cubicBezTo>
                  <a:pt x="435737" y="14605"/>
                  <a:pt x="433451" y="12319"/>
                  <a:pt x="430022" y="10287"/>
                </a:cubicBezTo>
                <a:cubicBezTo>
                  <a:pt x="425069" y="7620"/>
                  <a:pt x="419989" y="6223"/>
                  <a:pt x="414528" y="6223"/>
                </a:cubicBezTo>
                <a:lnTo>
                  <a:pt x="406527" y="6223"/>
                </a:lnTo>
                <a:close/>
                <a:moveTo>
                  <a:pt x="160020" y="0"/>
                </a:moveTo>
                <a:lnTo>
                  <a:pt x="265049" y="0"/>
                </a:lnTo>
                <a:lnTo>
                  <a:pt x="265049" y="6223"/>
                </a:lnTo>
                <a:cubicBezTo>
                  <a:pt x="256159" y="6603"/>
                  <a:pt x="250063" y="8001"/>
                  <a:pt x="246761" y="10540"/>
                </a:cubicBezTo>
                <a:cubicBezTo>
                  <a:pt x="243459" y="13208"/>
                  <a:pt x="241808" y="16002"/>
                  <a:pt x="241808" y="19177"/>
                </a:cubicBezTo>
                <a:cubicBezTo>
                  <a:pt x="241808" y="23240"/>
                  <a:pt x="244475" y="29337"/>
                  <a:pt x="249809" y="37211"/>
                </a:cubicBezTo>
                <a:lnTo>
                  <a:pt x="284607" y="89281"/>
                </a:lnTo>
                <a:lnTo>
                  <a:pt x="324993" y="38227"/>
                </a:lnTo>
                <a:cubicBezTo>
                  <a:pt x="329692" y="32131"/>
                  <a:pt x="332613" y="28067"/>
                  <a:pt x="333629" y="25781"/>
                </a:cubicBezTo>
                <a:cubicBezTo>
                  <a:pt x="334645" y="23622"/>
                  <a:pt x="335153" y="21336"/>
                  <a:pt x="335153" y="18923"/>
                </a:cubicBezTo>
                <a:cubicBezTo>
                  <a:pt x="335153" y="16637"/>
                  <a:pt x="334518" y="14605"/>
                  <a:pt x="333248" y="12827"/>
                </a:cubicBezTo>
                <a:cubicBezTo>
                  <a:pt x="331470" y="10414"/>
                  <a:pt x="329438" y="8763"/>
                  <a:pt x="326771" y="7874"/>
                </a:cubicBezTo>
                <a:cubicBezTo>
                  <a:pt x="324231" y="6858"/>
                  <a:pt x="318897" y="6350"/>
                  <a:pt x="310896" y="6223"/>
                </a:cubicBezTo>
                <a:lnTo>
                  <a:pt x="310896" y="0"/>
                </a:lnTo>
                <a:lnTo>
                  <a:pt x="391414" y="0"/>
                </a:lnTo>
                <a:lnTo>
                  <a:pt x="391414" y="6223"/>
                </a:lnTo>
                <a:cubicBezTo>
                  <a:pt x="385064" y="6603"/>
                  <a:pt x="379857" y="7620"/>
                  <a:pt x="375920" y="9271"/>
                </a:cubicBezTo>
                <a:cubicBezTo>
                  <a:pt x="369824" y="11811"/>
                  <a:pt x="364363" y="15239"/>
                  <a:pt x="359283" y="19685"/>
                </a:cubicBezTo>
                <a:cubicBezTo>
                  <a:pt x="354330" y="24002"/>
                  <a:pt x="347218" y="32003"/>
                  <a:pt x="338074" y="43688"/>
                </a:cubicBezTo>
                <a:lnTo>
                  <a:pt x="292989" y="101346"/>
                </a:lnTo>
                <a:lnTo>
                  <a:pt x="341757" y="173990"/>
                </a:lnTo>
                <a:cubicBezTo>
                  <a:pt x="355219" y="194056"/>
                  <a:pt x="365252" y="206756"/>
                  <a:pt x="371729" y="212090"/>
                </a:cubicBezTo>
                <a:cubicBezTo>
                  <a:pt x="378333" y="217424"/>
                  <a:pt x="386588" y="220345"/>
                  <a:pt x="396621" y="220853"/>
                </a:cubicBezTo>
                <a:lnTo>
                  <a:pt x="396621" y="227076"/>
                </a:lnTo>
                <a:lnTo>
                  <a:pt x="299212" y="227076"/>
                </a:lnTo>
                <a:lnTo>
                  <a:pt x="299212" y="220853"/>
                </a:lnTo>
                <a:cubicBezTo>
                  <a:pt x="305689" y="220726"/>
                  <a:pt x="310515" y="220091"/>
                  <a:pt x="313563" y="218821"/>
                </a:cubicBezTo>
                <a:cubicBezTo>
                  <a:pt x="315976" y="217805"/>
                  <a:pt x="317881" y="216281"/>
                  <a:pt x="319405" y="214249"/>
                </a:cubicBezTo>
                <a:cubicBezTo>
                  <a:pt x="320929" y="212217"/>
                  <a:pt x="321691" y="210058"/>
                  <a:pt x="321691" y="208026"/>
                </a:cubicBezTo>
                <a:cubicBezTo>
                  <a:pt x="321691" y="205359"/>
                  <a:pt x="321183" y="202819"/>
                  <a:pt x="320167" y="200279"/>
                </a:cubicBezTo>
                <a:cubicBezTo>
                  <a:pt x="319405" y="198374"/>
                  <a:pt x="316230" y="193421"/>
                  <a:pt x="310896" y="185547"/>
                </a:cubicBezTo>
                <a:lnTo>
                  <a:pt x="272415" y="127254"/>
                </a:lnTo>
                <a:lnTo>
                  <a:pt x="224917" y="188214"/>
                </a:lnTo>
                <a:cubicBezTo>
                  <a:pt x="219837" y="194691"/>
                  <a:pt x="216789" y="199009"/>
                  <a:pt x="215773" y="201168"/>
                </a:cubicBezTo>
                <a:cubicBezTo>
                  <a:pt x="214757" y="203327"/>
                  <a:pt x="214376" y="205613"/>
                  <a:pt x="214376" y="208026"/>
                </a:cubicBezTo>
                <a:cubicBezTo>
                  <a:pt x="214376" y="211582"/>
                  <a:pt x="215773" y="214503"/>
                  <a:pt x="218821" y="216916"/>
                </a:cubicBezTo>
                <a:cubicBezTo>
                  <a:pt x="221869" y="219202"/>
                  <a:pt x="227584" y="220599"/>
                  <a:pt x="236093" y="220853"/>
                </a:cubicBezTo>
                <a:lnTo>
                  <a:pt x="236093" y="227076"/>
                </a:lnTo>
                <a:lnTo>
                  <a:pt x="155575" y="227076"/>
                </a:lnTo>
                <a:lnTo>
                  <a:pt x="155575" y="220853"/>
                </a:lnTo>
                <a:cubicBezTo>
                  <a:pt x="161290" y="220345"/>
                  <a:pt x="166116" y="219202"/>
                  <a:pt x="170307" y="217424"/>
                </a:cubicBezTo>
                <a:cubicBezTo>
                  <a:pt x="177165" y="214503"/>
                  <a:pt x="183769" y="210566"/>
                  <a:pt x="189992" y="205613"/>
                </a:cubicBezTo>
                <a:cubicBezTo>
                  <a:pt x="196342" y="200787"/>
                  <a:pt x="203454" y="193167"/>
                  <a:pt x="211455" y="183007"/>
                </a:cubicBezTo>
                <a:lnTo>
                  <a:pt x="265049" y="115443"/>
                </a:lnTo>
                <a:lnTo>
                  <a:pt x="220345" y="49911"/>
                </a:lnTo>
                <a:cubicBezTo>
                  <a:pt x="208153" y="32131"/>
                  <a:pt x="197866" y="20574"/>
                  <a:pt x="189357" y="14986"/>
                </a:cubicBezTo>
                <a:cubicBezTo>
                  <a:pt x="180848" y="9525"/>
                  <a:pt x="171069" y="6603"/>
                  <a:pt x="160020" y="6223"/>
                </a:cubicBez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74338" y="241554"/>
            <a:ext cx="1205865" cy="227076"/>
          </a:xfrm>
          <a:custGeom>
            <a:avLst/>
            <a:gdLst/>
            <a:ahLst/>
            <a:cxnLst/>
            <a:rect l="l" t="t" r="r" b="b"/>
            <a:pathLst>
              <a:path w="1205865" h="227076">
                <a:moveTo>
                  <a:pt x="99187" y="12827"/>
                </a:moveTo>
                <a:cubicBezTo>
                  <a:pt x="89154" y="12827"/>
                  <a:pt x="77596" y="14351"/>
                  <a:pt x="64770" y="17652"/>
                </a:cubicBezTo>
                <a:lnTo>
                  <a:pt x="64770" y="210693"/>
                </a:lnTo>
                <a:cubicBezTo>
                  <a:pt x="78994" y="213741"/>
                  <a:pt x="90932" y="215392"/>
                  <a:pt x="100457" y="215392"/>
                </a:cubicBezTo>
                <a:cubicBezTo>
                  <a:pt x="126365" y="215392"/>
                  <a:pt x="147827" y="206248"/>
                  <a:pt x="164973" y="188087"/>
                </a:cubicBezTo>
                <a:cubicBezTo>
                  <a:pt x="181990" y="169926"/>
                  <a:pt x="190500" y="145161"/>
                  <a:pt x="190500" y="114046"/>
                </a:cubicBezTo>
                <a:cubicBezTo>
                  <a:pt x="190500" y="82677"/>
                  <a:pt x="181990" y="57912"/>
                  <a:pt x="164973" y="39877"/>
                </a:cubicBezTo>
                <a:cubicBezTo>
                  <a:pt x="147827" y="21844"/>
                  <a:pt x="125983" y="12827"/>
                  <a:pt x="99187" y="12827"/>
                </a:cubicBezTo>
                <a:close/>
                <a:moveTo>
                  <a:pt x="1010666" y="0"/>
                </a:moveTo>
                <a:lnTo>
                  <a:pt x="1113536" y="0"/>
                </a:lnTo>
                <a:lnTo>
                  <a:pt x="1113536" y="6223"/>
                </a:lnTo>
                <a:cubicBezTo>
                  <a:pt x="1101471" y="6096"/>
                  <a:pt x="1092962" y="7239"/>
                  <a:pt x="1088136" y="9525"/>
                </a:cubicBezTo>
                <a:cubicBezTo>
                  <a:pt x="1083310" y="11938"/>
                  <a:pt x="1079881" y="14859"/>
                  <a:pt x="1078103" y="18414"/>
                </a:cubicBezTo>
                <a:cubicBezTo>
                  <a:pt x="1076325" y="21971"/>
                  <a:pt x="1075436" y="30607"/>
                  <a:pt x="1075436" y="44069"/>
                </a:cubicBezTo>
                <a:lnTo>
                  <a:pt x="1075436" y="186690"/>
                </a:lnTo>
                <a:cubicBezTo>
                  <a:pt x="1075436" y="195961"/>
                  <a:pt x="1076325" y="202311"/>
                  <a:pt x="1078103" y="205867"/>
                </a:cubicBezTo>
                <a:cubicBezTo>
                  <a:pt x="1079500" y="208153"/>
                  <a:pt x="1081532" y="209931"/>
                  <a:pt x="1084326" y="210947"/>
                </a:cubicBezTo>
                <a:cubicBezTo>
                  <a:pt x="1087120" y="212090"/>
                  <a:pt x="1095883" y="212725"/>
                  <a:pt x="1110488" y="212725"/>
                </a:cubicBezTo>
                <a:lnTo>
                  <a:pt x="1126998" y="212725"/>
                </a:lnTo>
                <a:cubicBezTo>
                  <a:pt x="1144397" y="212725"/>
                  <a:pt x="1156716" y="211455"/>
                  <a:pt x="1163701" y="208788"/>
                </a:cubicBezTo>
                <a:cubicBezTo>
                  <a:pt x="1170686" y="206248"/>
                  <a:pt x="1177163" y="201676"/>
                  <a:pt x="1183005" y="195199"/>
                </a:cubicBezTo>
                <a:cubicBezTo>
                  <a:pt x="1188720" y="188595"/>
                  <a:pt x="1194562" y="178308"/>
                  <a:pt x="1200404" y="164338"/>
                </a:cubicBezTo>
                <a:lnTo>
                  <a:pt x="1205865" y="165481"/>
                </a:lnTo>
                <a:lnTo>
                  <a:pt x="1186434" y="227076"/>
                </a:lnTo>
                <a:lnTo>
                  <a:pt x="1010666" y="227076"/>
                </a:lnTo>
                <a:lnTo>
                  <a:pt x="1010666" y="220853"/>
                </a:lnTo>
                <a:lnTo>
                  <a:pt x="1019175" y="220853"/>
                </a:lnTo>
                <a:cubicBezTo>
                  <a:pt x="1028827" y="220853"/>
                  <a:pt x="1035685" y="217805"/>
                  <a:pt x="1039749" y="211455"/>
                </a:cubicBezTo>
                <a:cubicBezTo>
                  <a:pt x="1042162" y="207899"/>
                  <a:pt x="1043305" y="199644"/>
                  <a:pt x="1043305" y="186690"/>
                </a:cubicBezTo>
                <a:lnTo>
                  <a:pt x="1043305" y="40259"/>
                </a:lnTo>
                <a:cubicBezTo>
                  <a:pt x="1043305" y="26035"/>
                  <a:pt x="1041781" y="17145"/>
                  <a:pt x="1038606" y="13589"/>
                </a:cubicBezTo>
                <a:cubicBezTo>
                  <a:pt x="1034288" y="8636"/>
                  <a:pt x="1027811" y="6223"/>
                  <a:pt x="1019175" y="6223"/>
                </a:cubicBezTo>
                <a:lnTo>
                  <a:pt x="1010666" y="6223"/>
                </a:lnTo>
                <a:close/>
                <a:moveTo>
                  <a:pt x="704723" y="0"/>
                </a:moveTo>
                <a:lnTo>
                  <a:pt x="768985" y="0"/>
                </a:lnTo>
                <a:lnTo>
                  <a:pt x="851408" y="177673"/>
                </a:lnTo>
                <a:lnTo>
                  <a:pt x="932434" y="0"/>
                </a:lnTo>
                <a:lnTo>
                  <a:pt x="996696" y="0"/>
                </a:lnTo>
                <a:lnTo>
                  <a:pt x="996696" y="6223"/>
                </a:lnTo>
                <a:lnTo>
                  <a:pt x="988822" y="6223"/>
                </a:lnTo>
                <a:cubicBezTo>
                  <a:pt x="979170" y="6223"/>
                  <a:pt x="972312" y="9144"/>
                  <a:pt x="968248" y="14986"/>
                </a:cubicBezTo>
                <a:cubicBezTo>
                  <a:pt x="965835" y="18542"/>
                  <a:pt x="964565" y="26670"/>
                  <a:pt x="964565" y="39370"/>
                </a:cubicBezTo>
                <a:lnTo>
                  <a:pt x="964565" y="187706"/>
                </a:lnTo>
                <a:cubicBezTo>
                  <a:pt x="964565" y="201676"/>
                  <a:pt x="966089" y="210439"/>
                  <a:pt x="969264" y="213868"/>
                </a:cubicBezTo>
                <a:cubicBezTo>
                  <a:pt x="973328" y="218567"/>
                  <a:pt x="979932" y="220853"/>
                  <a:pt x="988822" y="220853"/>
                </a:cubicBezTo>
                <a:lnTo>
                  <a:pt x="996696" y="220853"/>
                </a:lnTo>
                <a:lnTo>
                  <a:pt x="996696" y="227076"/>
                </a:lnTo>
                <a:lnTo>
                  <a:pt x="900303" y="227076"/>
                </a:lnTo>
                <a:lnTo>
                  <a:pt x="900303" y="220853"/>
                </a:lnTo>
                <a:lnTo>
                  <a:pt x="908304" y="220853"/>
                </a:lnTo>
                <a:cubicBezTo>
                  <a:pt x="917956" y="220853"/>
                  <a:pt x="924814" y="217932"/>
                  <a:pt x="928751" y="212217"/>
                </a:cubicBezTo>
                <a:cubicBezTo>
                  <a:pt x="931164" y="208661"/>
                  <a:pt x="932434" y="200406"/>
                  <a:pt x="932434" y="187706"/>
                </a:cubicBezTo>
                <a:lnTo>
                  <a:pt x="932434" y="36068"/>
                </a:lnTo>
                <a:lnTo>
                  <a:pt x="844804" y="227076"/>
                </a:lnTo>
                <a:lnTo>
                  <a:pt x="839343" y="227076"/>
                </a:lnTo>
                <a:lnTo>
                  <a:pt x="751586" y="36068"/>
                </a:lnTo>
                <a:lnTo>
                  <a:pt x="751586" y="187706"/>
                </a:lnTo>
                <a:cubicBezTo>
                  <a:pt x="751586" y="201676"/>
                  <a:pt x="753110" y="210439"/>
                  <a:pt x="756158" y="213868"/>
                </a:cubicBezTo>
                <a:cubicBezTo>
                  <a:pt x="760222" y="218567"/>
                  <a:pt x="766699" y="220853"/>
                  <a:pt x="775716" y="220853"/>
                </a:cubicBezTo>
                <a:lnTo>
                  <a:pt x="783717" y="220853"/>
                </a:lnTo>
                <a:lnTo>
                  <a:pt x="783717" y="227076"/>
                </a:lnTo>
                <a:lnTo>
                  <a:pt x="704723" y="227076"/>
                </a:lnTo>
                <a:lnTo>
                  <a:pt x="704723" y="220853"/>
                </a:lnTo>
                <a:lnTo>
                  <a:pt x="712724" y="220853"/>
                </a:lnTo>
                <a:cubicBezTo>
                  <a:pt x="722376" y="220853"/>
                  <a:pt x="729107" y="217932"/>
                  <a:pt x="733171" y="212217"/>
                </a:cubicBezTo>
                <a:cubicBezTo>
                  <a:pt x="735584" y="208661"/>
                  <a:pt x="736854" y="200406"/>
                  <a:pt x="736854" y="187706"/>
                </a:cubicBezTo>
                <a:lnTo>
                  <a:pt x="736854" y="39370"/>
                </a:lnTo>
                <a:cubicBezTo>
                  <a:pt x="736854" y="29337"/>
                  <a:pt x="735711" y="22098"/>
                  <a:pt x="733552" y="17652"/>
                </a:cubicBezTo>
                <a:cubicBezTo>
                  <a:pt x="731901" y="14351"/>
                  <a:pt x="729107" y="11684"/>
                  <a:pt x="724916" y="9525"/>
                </a:cubicBezTo>
                <a:cubicBezTo>
                  <a:pt x="720725" y="7365"/>
                  <a:pt x="713994" y="6223"/>
                  <a:pt x="704723" y="6223"/>
                </a:cubicBezTo>
                <a:close/>
                <a:moveTo>
                  <a:pt x="502539" y="0"/>
                </a:moveTo>
                <a:lnTo>
                  <a:pt x="687832" y="0"/>
                </a:lnTo>
                <a:lnTo>
                  <a:pt x="690372" y="53339"/>
                </a:lnTo>
                <a:lnTo>
                  <a:pt x="684022" y="53339"/>
                </a:lnTo>
                <a:cubicBezTo>
                  <a:pt x="682752" y="43942"/>
                  <a:pt x="681101" y="37211"/>
                  <a:pt x="678942" y="33147"/>
                </a:cubicBezTo>
                <a:cubicBezTo>
                  <a:pt x="675513" y="26670"/>
                  <a:pt x="670941" y="21971"/>
                  <a:pt x="665226" y="18923"/>
                </a:cubicBezTo>
                <a:cubicBezTo>
                  <a:pt x="659384" y="15748"/>
                  <a:pt x="651891" y="14224"/>
                  <a:pt x="642493" y="14224"/>
                </a:cubicBezTo>
                <a:lnTo>
                  <a:pt x="610489" y="14224"/>
                </a:lnTo>
                <a:lnTo>
                  <a:pt x="610489" y="187706"/>
                </a:lnTo>
                <a:cubicBezTo>
                  <a:pt x="610489" y="201676"/>
                  <a:pt x="612013" y="210439"/>
                  <a:pt x="615061" y="213868"/>
                </a:cubicBezTo>
                <a:cubicBezTo>
                  <a:pt x="619252" y="218567"/>
                  <a:pt x="625856" y="220853"/>
                  <a:pt x="634619" y="220853"/>
                </a:cubicBezTo>
                <a:lnTo>
                  <a:pt x="642493" y="220853"/>
                </a:lnTo>
                <a:lnTo>
                  <a:pt x="642493" y="227076"/>
                </a:lnTo>
                <a:lnTo>
                  <a:pt x="546227" y="227076"/>
                </a:lnTo>
                <a:lnTo>
                  <a:pt x="546227" y="220853"/>
                </a:lnTo>
                <a:lnTo>
                  <a:pt x="554228" y="220853"/>
                </a:lnTo>
                <a:cubicBezTo>
                  <a:pt x="563880" y="220853"/>
                  <a:pt x="570611" y="217932"/>
                  <a:pt x="574675" y="212217"/>
                </a:cubicBezTo>
                <a:cubicBezTo>
                  <a:pt x="577088" y="208661"/>
                  <a:pt x="578358" y="200406"/>
                  <a:pt x="578358" y="187706"/>
                </a:cubicBezTo>
                <a:lnTo>
                  <a:pt x="578358" y="14224"/>
                </a:lnTo>
                <a:lnTo>
                  <a:pt x="551053" y="14224"/>
                </a:lnTo>
                <a:cubicBezTo>
                  <a:pt x="540512" y="14224"/>
                  <a:pt x="532892" y="15113"/>
                  <a:pt x="528447" y="16637"/>
                </a:cubicBezTo>
                <a:cubicBezTo>
                  <a:pt x="522605" y="18796"/>
                  <a:pt x="517652" y="22860"/>
                  <a:pt x="513588" y="28828"/>
                </a:cubicBezTo>
                <a:cubicBezTo>
                  <a:pt x="509397" y="34925"/>
                  <a:pt x="506984" y="43052"/>
                  <a:pt x="506222" y="53339"/>
                </a:cubicBezTo>
                <a:lnTo>
                  <a:pt x="499872" y="53339"/>
                </a:lnTo>
                <a:close/>
                <a:moveTo>
                  <a:pt x="247650" y="0"/>
                </a:moveTo>
                <a:lnTo>
                  <a:pt x="344932" y="0"/>
                </a:lnTo>
                <a:lnTo>
                  <a:pt x="344932" y="6223"/>
                </a:lnTo>
                <a:lnTo>
                  <a:pt x="336804" y="6223"/>
                </a:lnTo>
                <a:cubicBezTo>
                  <a:pt x="331343" y="6223"/>
                  <a:pt x="326263" y="7493"/>
                  <a:pt x="321564" y="10033"/>
                </a:cubicBezTo>
                <a:cubicBezTo>
                  <a:pt x="318008" y="11811"/>
                  <a:pt x="315595" y="14605"/>
                  <a:pt x="314325" y="18161"/>
                </a:cubicBezTo>
                <a:cubicBezTo>
                  <a:pt x="312928" y="21844"/>
                  <a:pt x="312293" y="29210"/>
                  <a:pt x="312293" y="40386"/>
                </a:cubicBezTo>
                <a:lnTo>
                  <a:pt x="312293" y="105410"/>
                </a:lnTo>
                <a:lnTo>
                  <a:pt x="417830" y="105410"/>
                </a:lnTo>
                <a:lnTo>
                  <a:pt x="417830" y="40386"/>
                </a:lnTo>
                <a:cubicBezTo>
                  <a:pt x="417830" y="28828"/>
                  <a:pt x="417068" y="21082"/>
                  <a:pt x="415544" y="17399"/>
                </a:cubicBezTo>
                <a:cubicBezTo>
                  <a:pt x="414528" y="14605"/>
                  <a:pt x="412115" y="12319"/>
                  <a:pt x="408559" y="10287"/>
                </a:cubicBezTo>
                <a:cubicBezTo>
                  <a:pt x="403733" y="7620"/>
                  <a:pt x="398653" y="6223"/>
                  <a:pt x="393319" y="6223"/>
                </a:cubicBezTo>
                <a:lnTo>
                  <a:pt x="385318" y="6223"/>
                </a:lnTo>
                <a:lnTo>
                  <a:pt x="385318" y="0"/>
                </a:lnTo>
                <a:lnTo>
                  <a:pt x="482346" y="0"/>
                </a:lnTo>
                <a:lnTo>
                  <a:pt x="482346" y="6223"/>
                </a:lnTo>
                <a:lnTo>
                  <a:pt x="474345" y="6223"/>
                </a:lnTo>
                <a:cubicBezTo>
                  <a:pt x="469011" y="6223"/>
                  <a:pt x="463931" y="7493"/>
                  <a:pt x="459105" y="10033"/>
                </a:cubicBezTo>
                <a:cubicBezTo>
                  <a:pt x="455549" y="11811"/>
                  <a:pt x="453136" y="14605"/>
                  <a:pt x="451866" y="18161"/>
                </a:cubicBezTo>
                <a:cubicBezTo>
                  <a:pt x="450596" y="21844"/>
                  <a:pt x="449961" y="29210"/>
                  <a:pt x="449961" y="40386"/>
                </a:cubicBezTo>
                <a:lnTo>
                  <a:pt x="449961" y="186944"/>
                </a:lnTo>
                <a:cubicBezTo>
                  <a:pt x="449961" y="198374"/>
                  <a:pt x="450596" y="205994"/>
                  <a:pt x="452120" y="209677"/>
                </a:cubicBezTo>
                <a:cubicBezTo>
                  <a:pt x="453263" y="212471"/>
                  <a:pt x="455549" y="214884"/>
                  <a:pt x="458978" y="216916"/>
                </a:cubicBezTo>
                <a:cubicBezTo>
                  <a:pt x="463931" y="219583"/>
                  <a:pt x="469011" y="220853"/>
                  <a:pt x="474345" y="220853"/>
                </a:cubicBezTo>
                <a:lnTo>
                  <a:pt x="482346" y="220853"/>
                </a:lnTo>
                <a:lnTo>
                  <a:pt x="482346" y="227076"/>
                </a:lnTo>
                <a:lnTo>
                  <a:pt x="385318" y="227076"/>
                </a:lnTo>
                <a:lnTo>
                  <a:pt x="385318" y="220853"/>
                </a:lnTo>
                <a:lnTo>
                  <a:pt x="393319" y="220853"/>
                </a:lnTo>
                <a:cubicBezTo>
                  <a:pt x="402590" y="220853"/>
                  <a:pt x="409321" y="218186"/>
                  <a:pt x="413639" y="212725"/>
                </a:cubicBezTo>
                <a:cubicBezTo>
                  <a:pt x="416433" y="209042"/>
                  <a:pt x="417830" y="200533"/>
                  <a:pt x="417830" y="186944"/>
                </a:cubicBezTo>
                <a:lnTo>
                  <a:pt x="417830" y="117729"/>
                </a:lnTo>
                <a:lnTo>
                  <a:pt x="312293" y="117729"/>
                </a:lnTo>
                <a:lnTo>
                  <a:pt x="312293" y="186944"/>
                </a:lnTo>
                <a:cubicBezTo>
                  <a:pt x="312293" y="198374"/>
                  <a:pt x="313055" y="205994"/>
                  <a:pt x="314452" y="209677"/>
                </a:cubicBezTo>
                <a:cubicBezTo>
                  <a:pt x="315595" y="212471"/>
                  <a:pt x="317881" y="214884"/>
                  <a:pt x="321564" y="216916"/>
                </a:cubicBezTo>
                <a:cubicBezTo>
                  <a:pt x="326263" y="219583"/>
                  <a:pt x="331343" y="220853"/>
                  <a:pt x="336804" y="220853"/>
                </a:cubicBezTo>
                <a:lnTo>
                  <a:pt x="344932" y="220853"/>
                </a:lnTo>
                <a:lnTo>
                  <a:pt x="344932" y="227076"/>
                </a:lnTo>
                <a:lnTo>
                  <a:pt x="247650" y="227076"/>
                </a:lnTo>
                <a:lnTo>
                  <a:pt x="247650" y="220853"/>
                </a:lnTo>
                <a:lnTo>
                  <a:pt x="255651" y="220853"/>
                </a:lnTo>
                <a:cubicBezTo>
                  <a:pt x="265049" y="220853"/>
                  <a:pt x="271907" y="218186"/>
                  <a:pt x="276098" y="212725"/>
                </a:cubicBezTo>
                <a:cubicBezTo>
                  <a:pt x="278765" y="209042"/>
                  <a:pt x="280162" y="200533"/>
                  <a:pt x="280162" y="186944"/>
                </a:cubicBezTo>
                <a:lnTo>
                  <a:pt x="280162" y="40386"/>
                </a:lnTo>
                <a:cubicBezTo>
                  <a:pt x="280162" y="28828"/>
                  <a:pt x="279400" y="21082"/>
                  <a:pt x="278003" y="17399"/>
                </a:cubicBezTo>
                <a:cubicBezTo>
                  <a:pt x="276860" y="14605"/>
                  <a:pt x="274574" y="12319"/>
                  <a:pt x="271145" y="10287"/>
                </a:cubicBezTo>
                <a:cubicBezTo>
                  <a:pt x="266192" y="7620"/>
                  <a:pt x="261112" y="6223"/>
                  <a:pt x="255651" y="6223"/>
                </a:cubicBezTo>
                <a:lnTo>
                  <a:pt x="247650" y="6223"/>
                </a:lnTo>
                <a:close/>
                <a:moveTo>
                  <a:pt x="0" y="0"/>
                </a:moveTo>
                <a:lnTo>
                  <a:pt x="92456" y="0"/>
                </a:lnTo>
                <a:cubicBezTo>
                  <a:pt x="126365" y="0"/>
                  <a:pt x="152146" y="3937"/>
                  <a:pt x="169926" y="11557"/>
                </a:cubicBezTo>
                <a:cubicBezTo>
                  <a:pt x="187579" y="19303"/>
                  <a:pt x="201802" y="32131"/>
                  <a:pt x="212598" y="50038"/>
                </a:cubicBezTo>
                <a:cubicBezTo>
                  <a:pt x="223393" y="68072"/>
                  <a:pt x="228727" y="88773"/>
                  <a:pt x="228727" y="112395"/>
                </a:cubicBezTo>
                <a:cubicBezTo>
                  <a:pt x="228727" y="144018"/>
                  <a:pt x="219075" y="170434"/>
                  <a:pt x="199898" y="191643"/>
                </a:cubicBezTo>
                <a:cubicBezTo>
                  <a:pt x="178435" y="215265"/>
                  <a:pt x="145542" y="227076"/>
                  <a:pt x="101473" y="227076"/>
                </a:cubicBezTo>
                <a:lnTo>
                  <a:pt x="0" y="227076"/>
                </a:lnTo>
                <a:lnTo>
                  <a:pt x="0" y="220853"/>
                </a:lnTo>
                <a:lnTo>
                  <a:pt x="8508" y="220853"/>
                </a:lnTo>
                <a:cubicBezTo>
                  <a:pt x="18161" y="220853"/>
                  <a:pt x="25019" y="217805"/>
                  <a:pt x="28956" y="211709"/>
                </a:cubicBezTo>
                <a:cubicBezTo>
                  <a:pt x="31496" y="208026"/>
                  <a:pt x="32639" y="199771"/>
                  <a:pt x="32639" y="186944"/>
                </a:cubicBezTo>
                <a:lnTo>
                  <a:pt x="32639" y="40259"/>
                </a:lnTo>
                <a:cubicBezTo>
                  <a:pt x="32639" y="26035"/>
                  <a:pt x="31115" y="17145"/>
                  <a:pt x="27940" y="13589"/>
                </a:cubicBezTo>
                <a:cubicBezTo>
                  <a:pt x="23621" y="8636"/>
                  <a:pt x="17145" y="6223"/>
                  <a:pt x="8508" y="6223"/>
                </a:cubicBezTo>
                <a:lnTo>
                  <a:pt x="0" y="6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396240" y="779770"/>
            <a:ext cx="407289" cy="5260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F0000"/>
                </a:solidFill>
                <a:latin typeface="Arial"/>
                <a:cs typeface="Arial"/>
              </a:rPr>
              <a:t>a.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10589" y="779770"/>
            <a:ext cx="1580070" cy="52600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00" b="1" spc="10" dirty="0">
                <a:solidFill>
                  <a:srgbClr val="FF0000"/>
                </a:solidFill>
                <a:latin typeface="Arial"/>
                <a:cs typeface="Arial"/>
              </a:rPr>
              <a:t> HTML: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53439" y="1326385"/>
            <a:ext cx="7906131" cy="134077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Arial"/>
                <a:cs typeface="Arial"/>
              </a:rPr>
              <a:t>  </a:t>
            </a:r>
            <a:r>
              <a:rPr sz="2800" spc="10" dirty="0">
                <a:latin typeface="Times New Roman"/>
                <a:cs typeface="Times New Roman"/>
              </a:rPr>
              <a:t>HTML   là   viết   tắt   của   </a:t>
            </a:r>
            <a:r>
              <a:rPr sz="2800" b="1" spc="10" dirty="0">
                <a:latin typeface="Arial"/>
                <a:cs typeface="Arial"/>
              </a:rPr>
              <a:t>H</a:t>
            </a:r>
            <a:r>
              <a:rPr sz="2800" spc="10" dirty="0">
                <a:latin typeface="Times New Roman"/>
                <a:cs typeface="Times New Roman"/>
              </a:rPr>
              <a:t>yper</a:t>
            </a:r>
            <a:r>
              <a:rPr sz="2800" b="1" spc="10" dirty="0">
                <a:latin typeface="Arial"/>
                <a:cs typeface="Arial"/>
              </a:rPr>
              <a:t>T</a:t>
            </a:r>
            <a:r>
              <a:rPr sz="2800" spc="10" dirty="0">
                <a:latin typeface="Times New Roman"/>
                <a:cs typeface="Times New Roman"/>
              </a:rPr>
              <a:t>ext   </a:t>
            </a:r>
            <a:r>
              <a:rPr sz="2800" b="1" spc="10" dirty="0">
                <a:latin typeface="Arial"/>
                <a:cs typeface="Arial"/>
              </a:rPr>
              <a:t>M</a:t>
            </a:r>
            <a:r>
              <a:rPr sz="2800" spc="10" dirty="0">
                <a:latin typeface="Times New Roman"/>
                <a:cs typeface="Times New Roman"/>
              </a:rPr>
              <a:t>arkup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b="1" spc="10" dirty="0">
                <a:latin typeface="Arial"/>
                <a:cs typeface="Arial"/>
              </a:rPr>
              <a:t>L</a:t>
            </a:r>
            <a:r>
              <a:rPr sz="2800" spc="10" dirty="0">
                <a:latin typeface="Times New Roman"/>
                <a:cs typeface="Times New Roman"/>
              </a:rPr>
              <a:t>anguage (ngôn ngữ đánh dấu siêu văn bản).</a:t>
            </a:r>
            <a:endParaRPr sz="28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Wingdings"/>
                <a:cs typeface="Wingdings"/>
              </a:rPr>
              <a:t> </a:t>
            </a:r>
            <a:r>
              <a:rPr sz="2800" spc="10" dirty="0">
                <a:latin typeface="Times New Roman"/>
                <a:cs typeface="Times New Roman"/>
              </a:rPr>
              <a:t>HyperText – văn bản có thể kết nối đến văn bản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53439" y="2614602"/>
            <a:ext cx="7906066" cy="22958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914654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khác.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650" spc="10" dirty="0">
                <a:latin typeface="Wingdings"/>
                <a:cs typeface="Wingdings"/>
              </a:rPr>
              <a:t> </a:t>
            </a:r>
            <a:r>
              <a:rPr sz="2650" spc="10" dirty="0">
                <a:latin typeface="Times New Roman"/>
                <a:cs typeface="Times New Roman"/>
              </a:rPr>
              <a:t>Sử dụng các “thẻ” để “đánh dấu” văn bản, giúp</a:t>
            </a:r>
            <a:endParaRPr sz="2600">
              <a:latin typeface="Times New Roman"/>
              <a:cs typeface="Times New Roman"/>
            </a:endParaRPr>
          </a:p>
          <a:p>
            <a:pPr marL="457454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trình duyệt xác định được cách biểu diễn trang</a:t>
            </a:r>
            <a:endParaRPr sz="2800">
              <a:latin typeface="Times New Roman"/>
              <a:cs typeface="Times New Roman"/>
            </a:endParaRPr>
          </a:p>
          <a:p>
            <a:pPr marL="914654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web đến người sử dụng.</a:t>
            </a:r>
            <a:endParaRPr sz="2800">
              <a:latin typeface="Times New Roman"/>
              <a:cs typeface="Times New Roman"/>
            </a:endParaRPr>
          </a:p>
          <a:p>
            <a:pPr marL="0">
              <a:lnSpc>
                <a:spcPct val="100000"/>
              </a:lnSpc>
            </a:pPr>
            <a:r>
              <a:rPr sz="2710" spc="10" dirty="0">
                <a:latin typeface="Arial"/>
                <a:cs typeface="Arial"/>
              </a:rPr>
              <a:t>  </a:t>
            </a:r>
            <a:r>
              <a:rPr sz="2710" spc="10" dirty="0">
                <a:latin typeface="Times New Roman"/>
                <a:cs typeface="Times New Roman"/>
              </a:rPr>
              <a:t>Một tập tin HTML là một tập tin văn bản trong đó</a:t>
            </a:r>
            <a:endParaRPr sz="2700">
              <a:latin typeface="Times New Roman"/>
              <a:cs typeface="Times New Roman"/>
            </a:endParaRPr>
          </a:p>
          <a:p>
            <a:pPr marL="45720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có chứa các </a:t>
            </a:r>
            <a:r>
              <a:rPr sz="2800" b="1" spc="10" dirty="0">
                <a:latin typeface="Arial"/>
                <a:cs typeface="Arial"/>
              </a:rPr>
              <a:t>thẻ đánh dấu</a:t>
            </a:r>
            <a:r>
              <a:rPr sz="2800" spc="10" dirty="0">
                <a:latin typeface="Times New Roman"/>
                <a:cs typeface="Times New Roman"/>
              </a:rPr>
              <a:t>. (các tập tin này có phần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371600" y="5257800"/>
            <a:ext cx="4433633" cy="3939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latin typeface="Times New Roman"/>
                <a:cs typeface="Times New Roman"/>
              </a:rPr>
              <a:t>mở rộng là *.htm hoặc *.html)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155" y="100013"/>
            <a:ext cx="592645" cy="8905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278" y="23419"/>
            <a:ext cx="647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HTML, XHTML, DHTML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907</Words>
  <Application>Microsoft Office PowerPoint</Application>
  <PresentationFormat>On-screen Show (4:3)</PresentationFormat>
  <Paragraphs>244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LEHUNG</cp:lastModifiedBy>
  <cp:revision>10</cp:revision>
  <dcterms:created xsi:type="dcterms:W3CDTF">2019-01-11T21:20:10Z</dcterms:created>
  <dcterms:modified xsi:type="dcterms:W3CDTF">2019-01-21T14:38:06Z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2019-01-11T00:00:00Z</vt:filetime>
  </property>
  <property fmtid="{D5CDD505-2E9C-101B-9397-08002B2CF9AE}" pid="3" name="LastSaved">
    <vt:filetime>2019-01-11T00:00:00Z</vt:filetime>
  </property>
</Properties>
</file>